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47"/>
  </p:notesMasterIdLst>
  <p:sldIdLst>
    <p:sldId id="266" r:id="rId2"/>
    <p:sldId id="264" r:id="rId3"/>
    <p:sldId id="265" r:id="rId4"/>
    <p:sldId id="316" r:id="rId5"/>
    <p:sldId id="317" r:id="rId6"/>
    <p:sldId id="318" r:id="rId7"/>
    <p:sldId id="319" r:id="rId8"/>
    <p:sldId id="320" r:id="rId9"/>
    <p:sldId id="321" r:id="rId10"/>
    <p:sldId id="322" r:id="rId11"/>
    <p:sldId id="323" r:id="rId12"/>
    <p:sldId id="324" r:id="rId13"/>
    <p:sldId id="325" r:id="rId14"/>
    <p:sldId id="326" r:id="rId15"/>
    <p:sldId id="327" r:id="rId16"/>
    <p:sldId id="328" r:id="rId17"/>
    <p:sldId id="329" r:id="rId18"/>
    <p:sldId id="330" r:id="rId19"/>
    <p:sldId id="331" r:id="rId20"/>
    <p:sldId id="332" r:id="rId21"/>
    <p:sldId id="333" r:id="rId22"/>
    <p:sldId id="334" r:id="rId23"/>
    <p:sldId id="335" r:id="rId24"/>
    <p:sldId id="272" r:id="rId25"/>
    <p:sldId id="296" r:id="rId26"/>
    <p:sldId id="297" r:id="rId27"/>
    <p:sldId id="298" r:id="rId28"/>
    <p:sldId id="299" r:id="rId29"/>
    <p:sldId id="300"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 id="315" r:id="rId45"/>
    <p:sldId id="271"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Sans"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1EDE71-83C0-BC31-67FC-DE598DC503E2}" name="Janette Warburton" initials="JW" userId="3e27661f259abf4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a:srgbClr val="00B050"/>
    <a:srgbClr val="FF6D01"/>
    <a:srgbClr val="522CA4"/>
    <a:srgbClr val="693AD1"/>
    <a:srgbClr val="844AFF"/>
    <a:srgbClr val="2E1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169168-A94C-4C3C-A4A3-6E9C36339C92}" v="1116" dt="2023-06-23T14:01:33.357"/>
    <p1510:client id="{245BE25B-AD1E-45AE-A9DA-0616B6C724EB}" v="14" dt="2023-06-23T14:24:09.271"/>
    <p1510:client id="{46B7F09C-43F4-491A-92C2-25BCDCC087C0}" v="1680" dt="2023-06-23T08:59:03.148"/>
    <p1510:client id="{86B6CAA9-4873-4DED-B4E0-432CC49B9C66}" v="1307" dt="2023-06-23T12:07:27.078"/>
  </p1510:revLst>
</p1510:revInfo>
</file>

<file path=ppt/tableStyles.xml><?xml version="1.0" encoding="utf-8"?>
<a:tblStyleLst xmlns:a="http://schemas.openxmlformats.org/drawingml/2006/main" def="{8D82B33B-3398-4198-991C-D4ED406399F8}">
  <a:tblStyle styleId="{8D82B33B-3398-4198-991C-D4ED406399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405E19-DBF8-4350-A6E9-593C9D7815B3}"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6"/>
  </p:normalViewPr>
  <p:slideViewPr>
    <p:cSldViewPr snapToGrid="0">
      <p:cViewPr varScale="1">
        <p:scale>
          <a:sx n="63" d="100"/>
          <a:sy n="63" d="100"/>
        </p:scale>
        <p:origin x="32" y="1244"/>
      </p:cViewPr>
      <p:guideLst>
        <p:guide orient="horz" pos="1620"/>
        <p:guide pos="2880"/>
      </p:guideLst>
    </p:cSldViewPr>
  </p:slideViewPr>
  <p:notesTextViewPr>
    <p:cViewPr>
      <p:scale>
        <a:sx n="1" d="1"/>
        <a:sy n="1" d="1"/>
      </p:scale>
      <p:origin x="0" y="0"/>
    </p:cViewPr>
  </p:notesTextViewPr>
  <p:notesViewPr>
    <p:cSldViewPr snapToGrid="0">
      <p:cViewPr varScale="1">
        <p:scale>
          <a:sx n="83" d="100"/>
          <a:sy n="83" d="100"/>
        </p:scale>
        <p:origin x="716" y="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microsoft.com/office/2018/10/relationships/authors" Target="author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86B6CAA9-4873-4DED-B4E0-432CC49B9C66}"/>
    <pc:docChg chg="undo custSel addSld delSld modSld modMainMaster">
      <pc:chgData name="Janette Warburton" userId="3e27661f259abf4c" providerId="LiveId" clId="{86B6CAA9-4873-4DED-B4E0-432CC49B9C66}" dt="2023-06-23T12:07:27.078" v="4041" actId="207"/>
      <pc:docMkLst>
        <pc:docMk/>
      </pc:docMkLst>
      <pc:sldChg chg="modSp mod">
        <pc:chgData name="Janette Warburton" userId="3e27661f259abf4c" providerId="LiveId" clId="{86B6CAA9-4873-4DED-B4E0-432CC49B9C66}" dt="2023-06-23T11:16:57.484" v="87" actId="20577"/>
        <pc:sldMkLst>
          <pc:docMk/>
          <pc:sldMk cId="1592150649" sldId="264"/>
        </pc:sldMkLst>
        <pc:spChg chg="mod">
          <ac:chgData name="Janette Warburton" userId="3e27661f259abf4c" providerId="LiveId" clId="{86B6CAA9-4873-4DED-B4E0-432CC49B9C66}" dt="2023-06-23T11:16:57.484" v="87" actId="20577"/>
          <ac:spMkLst>
            <pc:docMk/>
            <pc:sldMk cId="1592150649" sldId="264"/>
            <ac:spMk id="93" creationId="{00000000-0000-0000-0000-000000000000}"/>
          </ac:spMkLst>
        </pc:spChg>
      </pc:sldChg>
      <pc:sldChg chg="modSp mod">
        <pc:chgData name="Janette Warburton" userId="3e27661f259abf4c" providerId="LiveId" clId="{86B6CAA9-4873-4DED-B4E0-432CC49B9C66}" dt="2023-06-23T11:23:53.260" v="298" actId="113"/>
        <pc:sldMkLst>
          <pc:docMk/>
          <pc:sldMk cId="485049925" sldId="265"/>
        </pc:sldMkLst>
        <pc:spChg chg="mod">
          <ac:chgData name="Janette Warburton" userId="3e27661f259abf4c" providerId="LiveId" clId="{86B6CAA9-4873-4DED-B4E0-432CC49B9C66}" dt="2023-06-23T11:23:53.260" v="298" actId="113"/>
          <ac:spMkLst>
            <pc:docMk/>
            <pc:sldMk cId="485049925" sldId="265"/>
            <ac:spMk id="93" creationId="{00000000-0000-0000-0000-000000000000}"/>
          </ac:spMkLst>
        </pc:spChg>
      </pc:sldChg>
      <pc:sldChg chg="modSp mod">
        <pc:chgData name="Janette Warburton" userId="3e27661f259abf4c" providerId="LiveId" clId="{86B6CAA9-4873-4DED-B4E0-432CC49B9C66}" dt="2023-06-23T11:25:33.218" v="380" actId="20577"/>
        <pc:sldMkLst>
          <pc:docMk/>
          <pc:sldMk cId="2694083355" sldId="296"/>
        </pc:sldMkLst>
        <pc:spChg chg="mod">
          <ac:chgData name="Janette Warburton" userId="3e27661f259abf4c" providerId="LiveId" clId="{86B6CAA9-4873-4DED-B4E0-432CC49B9C66}" dt="2023-06-23T11:24:44.538" v="299"/>
          <ac:spMkLst>
            <pc:docMk/>
            <pc:sldMk cId="2694083355" sldId="296"/>
            <ac:spMk id="104" creationId="{00000000-0000-0000-0000-000000000000}"/>
          </ac:spMkLst>
        </pc:spChg>
        <pc:graphicFrameChg chg="mod modGraphic">
          <ac:chgData name="Janette Warburton" userId="3e27661f259abf4c" providerId="LiveId" clId="{86B6CAA9-4873-4DED-B4E0-432CC49B9C66}" dt="2023-06-23T11:24:56.097" v="312" actId="20577"/>
          <ac:graphicFrameMkLst>
            <pc:docMk/>
            <pc:sldMk cId="2694083355" sldId="296"/>
            <ac:graphicFrameMk id="105" creationId="{00000000-0000-0000-0000-000000000000}"/>
          </ac:graphicFrameMkLst>
        </pc:graphicFrameChg>
        <pc:graphicFrameChg chg="mod modGraphic">
          <ac:chgData name="Janette Warburton" userId="3e27661f259abf4c" providerId="LiveId" clId="{86B6CAA9-4873-4DED-B4E0-432CC49B9C66}" dt="2023-06-23T11:25:33.218" v="380" actId="20577"/>
          <ac:graphicFrameMkLst>
            <pc:docMk/>
            <pc:sldMk cId="2694083355" sldId="296"/>
            <ac:graphicFrameMk id="106" creationId="{00000000-0000-0000-0000-000000000000}"/>
          </ac:graphicFrameMkLst>
        </pc:graphicFrameChg>
      </pc:sldChg>
      <pc:sldChg chg="modSp mod">
        <pc:chgData name="Janette Warburton" userId="3e27661f259abf4c" providerId="LiveId" clId="{86B6CAA9-4873-4DED-B4E0-432CC49B9C66}" dt="2023-06-23T11:26:54.821" v="465" actId="20577"/>
        <pc:sldMkLst>
          <pc:docMk/>
          <pc:sldMk cId="1055805399" sldId="297"/>
        </pc:sldMkLst>
        <pc:spChg chg="mod">
          <ac:chgData name="Janette Warburton" userId="3e27661f259abf4c" providerId="LiveId" clId="{86B6CAA9-4873-4DED-B4E0-432CC49B9C66}" dt="2023-06-23T11:24:44.538" v="299"/>
          <ac:spMkLst>
            <pc:docMk/>
            <pc:sldMk cId="1055805399" sldId="297"/>
            <ac:spMk id="5" creationId="{F2642B83-EC1C-41A3-A75E-E7BFFD44009F}"/>
          </ac:spMkLst>
        </pc:spChg>
        <pc:graphicFrameChg chg="mod modGraphic">
          <ac:chgData name="Janette Warburton" userId="3e27661f259abf4c" providerId="LiveId" clId="{86B6CAA9-4873-4DED-B4E0-432CC49B9C66}" dt="2023-06-23T11:26:17.887" v="397" actId="20577"/>
          <ac:graphicFrameMkLst>
            <pc:docMk/>
            <pc:sldMk cId="1055805399" sldId="297"/>
            <ac:graphicFrameMk id="105" creationId="{00000000-0000-0000-0000-000000000000}"/>
          </ac:graphicFrameMkLst>
        </pc:graphicFrameChg>
        <pc:graphicFrameChg chg="mod modGraphic">
          <ac:chgData name="Janette Warburton" userId="3e27661f259abf4c" providerId="LiveId" clId="{86B6CAA9-4873-4DED-B4E0-432CC49B9C66}" dt="2023-06-23T11:26:54.821" v="465" actId="20577"/>
          <ac:graphicFrameMkLst>
            <pc:docMk/>
            <pc:sldMk cId="1055805399" sldId="297"/>
            <ac:graphicFrameMk id="106" creationId="{00000000-0000-0000-0000-000000000000}"/>
          </ac:graphicFrameMkLst>
        </pc:graphicFrameChg>
      </pc:sldChg>
      <pc:sldChg chg="modSp mod">
        <pc:chgData name="Janette Warburton" userId="3e27661f259abf4c" providerId="LiveId" clId="{86B6CAA9-4873-4DED-B4E0-432CC49B9C66}" dt="2023-06-23T11:28:14.022" v="638" actId="20577"/>
        <pc:sldMkLst>
          <pc:docMk/>
          <pc:sldMk cId="714369542" sldId="298"/>
        </pc:sldMkLst>
        <pc:spChg chg="mod">
          <ac:chgData name="Janette Warburton" userId="3e27661f259abf4c" providerId="LiveId" clId="{86B6CAA9-4873-4DED-B4E0-432CC49B9C66}" dt="2023-06-23T11:24:44.538" v="299"/>
          <ac:spMkLst>
            <pc:docMk/>
            <pc:sldMk cId="714369542" sldId="298"/>
            <ac:spMk id="3" creationId="{6E3C1FA2-2FD1-2052-730E-EA2CE4523E24}"/>
          </ac:spMkLst>
        </pc:spChg>
        <pc:graphicFrameChg chg="mod modGraphic">
          <ac:chgData name="Janette Warburton" userId="3e27661f259abf4c" providerId="LiveId" clId="{86B6CAA9-4873-4DED-B4E0-432CC49B9C66}" dt="2023-06-23T11:27:25.947" v="528" actId="20577"/>
          <ac:graphicFrameMkLst>
            <pc:docMk/>
            <pc:sldMk cId="714369542" sldId="298"/>
            <ac:graphicFrameMk id="105" creationId="{00000000-0000-0000-0000-000000000000}"/>
          </ac:graphicFrameMkLst>
        </pc:graphicFrameChg>
        <pc:graphicFrameChg chg="mod modGraphic">
          <ac:chgData name="Janette Warburton" userId="3e27661f259abf4c" providerId="LiveId" clId="{86B6CAA9-4873-4DED-B4E0-432CC49B9C66}" dt="2023-06-23T11:28:14.022" v="638" actId="20577"/>
          <ac:graphicFrameMkLst>
            <pc:docMk/>
            <pc:sldMk cId="714369542" sldId="298"/>
            <ac:graphicFrameMk id="106" creationId="{00000000-0000-0000-0000-000000000000}"/>
          </ac:graphicFrameMkLst>
        </pc:graphicFrameChg>
      </pc:sldChg>
      <pc:sldChg chg="modSp mod">
        <pc:chgData name="Janette Warburton" userId="3e27661f259abf4c" providerId="LiveId" clId="{86B6CAA9-4873-4DED-B4E0-432CC49B9C66}" dt="2023-06-23T11:29:49.210" v="865" actId="20577"/>
        <pc:sldMkLst>
          <pc:docMk/>
          <pc:sldMk cId="2541627645" sldId="299"/>
        </pc:sldMkLst>
        <pc:spChg chg="mod">
          <ac:chgData name="Janette Warburton" userId="3e27661f259abf4c" providerId="LiveId" clId="{86B6CAA9-4873-4DED-B4E0-432CC49B9C66}" dt="2023-06-23T11:24:44.538" v="299"/>
          <ac:spMkLst>
            <pc:docMk/>
            <pc:sldMk cId="2541627645" sldId="299"/>
            <ac:spMk id="3" creationId="{F319BA10-083B-A9DA-5A70-CB8EA4971AC5}"/>
          </ac:spMkLst>
        </pc:spChg>
        <pc:graphicFrameChg chg="mod modGraphic">
          <ac:chgData name="Janette Warburton" userId="3e27661f259abf4c" providerId="LiveId" clId="{86B6CAA9-4873-4DED-B4E0-432CC49B9C66}" dt="2023-06-23T11:28:55.895" v="729" actId="20577"/>
          <ac:graphicFrameMkLst>
            <pc:docMk/>
            <pc:sldMk cId="2541627645" sldId="299"/>
            <ac:graphicFrameMk id="105" creationId="{00000000-0000-0000-0000-000000000000}"/>
          </ac:graphicFrameMkLst>
        </pc:graphicFrameChg>
        <pc:graphicFrameChg chg="mod modGraphic">
          <ac:chgData name="Janette Warburton" userId="3e27661f259abf4c" providerId="LiveId" clId="{86B6CAA9-4873-4DED-B4E0-432CC49B9C66}" dt="2023-06-23T11:29:49.210" v="865" actId="20577"/>
          <ac:graphicFrameMkLst>
            <pc:docMk/>
            <pc:sldMk cId="2541627645" sldId="299"/>
            <ac:graphicFrameMk id="106" creationId="{00000000-0000-0000-0000-000000000000}"/>
          </ac:graphicFrameMkLst>
        </pc:graphicFrameChg>
      </pc:sldChg>
      <pc:sldChg chg="modSp mod">
        <pc:chgData name="Janette Warburton" userId="3e27661f259abf4c" providerId="LiveId" clId="{86B6CAA9-4873-4DED-B4E0-432CC49B9C66}" dt="2023-06-23T11:31:29.373" v="1133" actId="20577"/>
        <pc:sldMkLst>
          <pc:docMk/>
          <pc:sldMk cId="2968740350" sldId="300"/>
        </pc:sldMkLst>
        <pc:spChg chg="mod">
          <ac:chgData name="Janette Warburton" userId="3e27661f259abf4c" providerId="LiveId" clId="{86B6CAA9-4873-4DED-B4E0-432CC49B9C66}" dt="2023-06-23T11:24:44.538" v="299"/>
          <ac:spMkLst>
            <pc:docMk/>
            <pc:sldMk cId="2968740350" sldId="300"/>
            <ac:spMk id="4" creationId="{2E1281DC-2FF3-D042-09AF-72EE92F9EFB8}"/>
          </ac:spMkLst>
        </pc:spChg>
        <pc:graphicFrameChg chg="mod modGraphic">
          <ac:chgData name="Janette Warburton" userId="3e27661f259abf4c" providerId="LiveId" clId="{86B6CAA9-4873-4DED-B4E0-432CC49B9C66}" dt="2023-06-23T11:30:11.657" v="923" actId="20577"/>
          <ac:graphicFrameMkLst>
            <pc:docMk/>
            <pc:sldMk cId="2968740350" sldId="300"/>
            <ac:graphicFrameMk id="105" creationId="{00000000-0000-0000-0000-000000000000}"/>
          </ac:graphicFrameMkLst>
        </pc:graphicFrameChg>
        <pc:graphicFrameChg chg="mod modGraphic">
          <ac:chgData name="Janette Warburton" userId="3e27661f259abf4c" providerId="LiveId" clId="{86B6CAA9-4873-4DED-B4E0-432CC49B9C66}" dt="2023-06-23T11:31:29.373" v="1133" actId="20577"/>
          <ac:graphicFrameMkLst>
            <pc:docMk/>
            <pc:sldMk cId="2968740350" sldId="300"/>
            <ac:graphicFrameMk id="106" creationId="{00000000-0000-0000-0000-000000000000}"/>
          </ac:graphicFrameMkLst>
        </pc:graphicFrameChg>
      </pc:sldChg>
      <pc:sldChg chg="modSp mod">
        <pc:chgData name="Janette Warburton" userId="3e27661f259abf4c" providerId="LiveId" clId="{86B6CAA9-4873-4DED-B4E0-432CC49B9C66}" dt="2023-06-23T11:33:01.889" v="1289" actId="20577"/>
        <pc:sldMkLst>
          <pc:docMk/>
          <pc:sldMk cId="1262853499" sldId="301"/>
        </pc:sldMkLst>
        <pc:spChg chg="mod">
          <ac:chgData name="Janette Warburton" userId="3e27661f259abf4c" providerId="LiveId" clId="{86B6CAA9-4873-4DED-B4E0-432CC49B9C66}" dt="2023-06-23T11:24:44.538" v="299"/>
          <ac:spMkLst>
            <pc:docMk/>
            <pc:sldMk cId="1262853499" sldId="301"/>
            <ac:spMk id="4" creationId="{528B716C-F3BD-CEBC-63FC-60C2D1584433}"/>
          </ac:spMkLst>
        </pc:spChg>
        <pc:graphicFrameChg chg="mod modGraphic">
          <ac:chgData name="Janette Warburton" userId="3e27661f259abf4c" providerId="LiveId" clId="{86B6CAA9-4873-4DED-B4E0-432CC49B9C66}" dt="2023-06-23T11:31:58.288" v="1154" actId="20577"/>
          <ac:graphicFrameMkLst>
            <pc:docMk/>
            <pc:sldMk cId="1262853499" sldId="301"/>
            <ac:graphicFrameMk id="105" creationId="{00000000-0000-0000-0000-000000000000}"/>
          </ac:graphicFrameMkLst>
        </pc:graphicFrameChg>
        <pc:graphicFrameChg chg="mod modGraphic">
          <ac:chgData name="Janette Warburton" userId="3e27661f259abf4c" providerId="LiveId" clId="{86B6CAA9-4873-4DED-B4E0-432CC49B9C66}" dt="2023-06-23T11:33:01.889" v="1289" actId="20577"/>
          <ac:graphicFrameMkLst>
            <pc:docMk/>
            <pc:sldMk cId="1262853499" sldId="301"/>
            <ac:graphicFrameMk id="106" creationId="{00000000-0000-0000-0000-000000000000}"/>
          </ac:graphicFrameMkLst>
        </pc:graphicFrameChg>
      </pc:sldChg>
      <pc:sldChg chg="modSp mod">
        <pc:chgData name="Janette Warburton" userId="3e27661f259abf4c" providerId="LiveId" clId="{86B6CAA9-4873-4DED-B4E0-432CC49B9C66}" dt="2023-06-23T11:34:28.407" v="1449" actId="207"/>
        <pc:sldMkLst>
          <pc:docMk/>
          <pc:sldMk cId="1816904948" sldId="302"/>
        </pc:sldMkLst>
        <pc:spChg chg="mod">
          <ac:chgData name="Janette Warburton" userId="3e27661f259abf4c" providerId="LiveId" clId="{86B6CAA9-4873-4DED-B4E0-432CC49B9C66}" dt="2023-06-23T11:24:44.538" v="299"/>
          <ac:spMkLst>
            <pc:docMk/>
            <pc:sldMk cId="1816904948" sldId="302"/>
            <ac:spMk id="4" creationId="{04ADB7BD-145A-7C20-90DE-DB4417A45FC1}"/>
          </ac:spMkLst>
        </pc:spChg>
        <pc:graphicFrameChg chg="mod modGraphic">
          <ac:chgData name="Janette Warburton" userId="3e27661f259abf4c" providerId="LiveId" clId="{86B6CAA9-4873-4DED-B4E0-432CC49B9C66}" dt="2023-06-23T11:33:30.501" v="1306" actId="20577"/>
          <ac:graphicFrameMkLst>
            <pc:docMk/>
            <pc:sldMk cId="1816904948" sldId="302"/>
            <ac:graphicFrameMk id="105" creationId="{00000000-0000-0000-0000-000000000000}"/>
          </ac:graphicFrameMkLst>
        </pc:graphicFrameChg>
        <pc:graphicFrameChg chg="mod modGraphic">
          <ac:chgData name="Janette Warburton" userId="3e27661f259abf4c" providerId="LiveId" clId="{86B6CAA9-4873-4DED-B4E0-432CC49B9C66}" dt="2023-06-23T11:34:28.407" v="1449" actId="207"/>
          <ac:graphicFrameMkLst>
            <pc:docMk/>
            <pc:sldMk cId="1816904948" sldId="302"/>
            <ac:graphicFrameMk id="106" creationId="{00000000-0000-0000-0000-000000000000}"/>
          </ac:graphicFrameMkLst>
        </pc:graphicFrameChg>
      </pc:sldChg>
      <pc:sldChg chg="modSp mod">
        <pc:chgData name="Janette Warburton" userId="3e27661f259abf4c" providerId="LiveId" clId="{86B6CAA9-4873-4DED-B4E0-432CC49B9C66}" dt="2023-06-23T11:35:40.596" v="1624" actId="20577"/>
        <pc:sldMkLst>
          <pc:docMk/>
          <pc:sldMk cId="927842363" sldId="303"/>
        </pc:sldMkLst>
        <pc:spChg chg="mod">
          <ac:chgData name="Janette Warburton" userId="3e27661f259abf4c" providerId="LiveId" clId="{86B6CAA9-4873-4DED-B4E0-432CC49B9C66}" dt="2023-06-23T11:24:44.538" v="299"/>
          <ac:spMkLst>
            <pc:docMk/>
            <pc:sldMk cId="927842363" sldId="303"/>
            <ac:spMk id="4" creationId="{E6597F13-FE49-A575-2C7A-BEE6AE1F3BF9}"/>
          </ac:spMkLst>
        </pc:spChg>
        <pc:graphicFrameChg chg="mod modGraphic">
          <ac:chgData name="Janette Warburton" userId="3e27661f259abf4c" providerId="LiveId" clId="{86B6CAA9-4873-4DED-B4E0-432CC49B9C66}" dt="2023-06-23T11:34:48.601" v="1468" actId="20577"/>
          <ac:graphicFrameMkLst>
            <pc:docMk/>
            <pc:sldMk cId="927842363" sldId="303"/>
            <ac:graphicFrameMk id="105" creationId="{00000000-0000-0000-0000-000000000000}"/>
          </ac:graphicFrameMkLst>
        </pc:graphicFrameChg>
        <pc:graphicFrameChg chg="mod modGraphic">
          <ac:chgData name="Janette Warburton" userId="3e27661f259abf4c" providerId="LiveId" clId="{86B6CAA9-4873-4DED-B4E0-432CC49B9C66}" dt="2023-06-23T11:35:40.596" v="1624" actId="20577"/>
          <ac:graphicFrameMkLst>
            <pc:docMk/>
            <pc:sldMk cId="927842363" sldId="303"/>
            <ac:graphicFrameMk id="106" creationId="{00000000-0000-0000-0000-000000000000}"/>
          </ac:graphicFrameMkLst>
        </pc:graphicFrameChg>
      </pc:sldChg>
      <pc:sldChg chg="modSp mod">
        <pc:chgData name="Janette Warburton" userId="3e27661f259abf4c" providerId="LiveId" clId="{86B6CAA9-4873-4DED-B4E0-432CC49B9C66}" dt="2023-06-23T11:37:20.424" v="1788" actId="207"/>
        <pc:sldMkLst>
          <pc:docMk/>
          <pc:sldMk cId="3311782084" sldId="304"/>
        </pc:sldMkLst>
        <pc:spChg chg="mod">
          <ac:chgData name="Janette Warburton" userId="3e27661f259abf4c" providerId="LiveId" clId="{86B6CAA9-4873-4DED-B4E0-432CC49B9C66}" dt="2023-06-23T11:24:44.538" v="299"/>
          <ac:spMkLst>
            <pc:docMk/>
            <pc:sldMk cId="3311782084" sldId="304"/>
            <ac:spMk id="4" creationId="{AEE50FD7-BCCC-8CD8-F04B-935539BF6EE3}"/>
          </ac:spMkLst>
        </pc:spChg>
        <pc:graphicFrameChg chg="mod modGraphic">
          <ac:chgData name="Janette Warburton" userId="3e27661f259abf4c" providerId="LiveId" clId="{86B6CAA9-4873-4DED-B4E0-432CC49B9C66}" dt="2023-06-23T11:36:27.276" v="1665" actId="20577"/>
          <ac:graphicFrameMkLst>
            <pc:docMk/>
            <pc:sldMk cId="3311782084" sldId="304"/>
            <ac:graphicFrameMk id="2" creationId="{7DFCF32D-7E7A-D733-3441-72ED50BCC98A}"/>
          </ac:graphicFrameMkLst>
        </pc:graphicFrameChg>
        <pc:graphicFrameChg chg="mod modGraphic">
          <ac:chgData name="Janette Warburton" userId="3e27661f259abf4c" providerId="LiveId" clId="{86B6CAA9-4873-4DED-B4E0-432CC49B9C66}" dt="2023-06-23T11:37:20.424" v="1788" actId="207"/>
          <ac:graphicFrameMkLst>
            <pc:docMk/>
            <pc:sldMk cId="3311782084" sldId="304"/>
            <ac:graphicFrameMk id="106" creationId="{00000000-0000-0000-0000-000000000000}"/>
          </ac:graphicFrameMkLst>
        </pc:graphicFrameChg>
      </pc:sldChg>
      <pc:sldChg chg="modSp mod">
        <pc:chgData name="Janette Warburton" userId="3e27661f259abf4c" providerId="LiveId" clId="{86B6CAA9-4873-4DED-B4E0-432CC49B9C66}" dt="2023-06-23T11:39:05.262" v="1964" actId="20577"/>
        <pc:sldMkLst>
          <pc:docMk/>
          <pc:sldMk cId="786588287" sldId="305"/>
        </pc:sldMkLst>
        <pc:spChg chg="mod">
          <ac:chgData name="Janette Warburton" userId="3e27661f259abf4c" providerId="LiveId" clId="{86B6CAA9-4873-4DED-B4E0-432CC49B9C66}" dt="2023-06-23T11:24:44.538" v="299"/>
          <ac:spMkLst>
            <pc:docMk/>
            <pc:sldMk cId="786588287" sldId="305"/>
            <ac:spMk id="3" creationId="{36147B16-0A60-FDD1-EB3E-7612700B3751}"/>
          </ac:spMkLst>
        </pc:spChg>
        <pc:graphicFrameChg chg="mod modGraphic">
          <ac:chgData name="Janette Warburton" userId="3e27661f259abf4c" providerId="LiveId" clId="{86B6CAA9-4873-4DED-B4E0-432CC49B9C66}" dt="2023-06-23T11:37:59.418" v="1828" actId="20577"/>
          <ac:graphicFrameMkLst>
            <pc:docMk/>
            <pc:sldMk cId="786588287" sldId="305"/>
            <ac:graphicFrameMk id="105" creationId="{00000000-0000-0000-0000-000000000000}"/>
          </ac:graphicFrameMkLst>
        </pc:graphicFrameChg>
        <pc:graphicFrameChg chg="mod modGraphic">
          <ac:chgData name="Janette Warburton" userId="3e27661f259abf4c" providerId="LiveId" clId="{86B6CAA9-4873-4DED-B4E0-432CC49B9C66}" dt="2023-06-23T11:39:05.262" v="1964" actId="20577"/>
          <ac:graphicFrameMkLst>
            <pc:docMk/>
            <pc:sldMk cId="786588287" sldId="305"/>
            <ac:graphicFrameMk id="106" creationId="{00000000-0000-0000-0000-000000000000}"/>
          </ac:graphicFrameMkLst>
        </pc:graphicFrameChg>
      </pc:sldChg>
      <pc:sldChg chg="modSp mod">
        <pc:chgData name="Janette Warburton" userId="3e27661f259abf4c" providerId="LiveId" clId="{86B6CAA9-4873-4DED-B4E0-432CC49B9C66}" dt="2023-06-23T11:40:43.472" v="2190" actId="207"/>
        <pc:sldMkLst>
          <pc:docMk/>
          <pc:sldMk cId="703625826" sldId="306"/>
        </pc:sldMkLst>
        <pc:spChg chg="mod">
          <ac:chgData name="Janette Warburton" userId="3e27661f259abf4c" providerId="LiveId" clId="{86B6CAA9-4873-4DED-B4E0-432CC49B9C66}" dt="2023-06-23T11:24:44.538" v="299"/>
          <ac:spMkLst>
            <pc:docMk/>
            <pc:sldMk cId="703625826" sldId="306"/>
            <ac:spMk id="4" creationId="{E5F24A8D-A7FA-CEB9-35F5-C3DC739D8FD5}"/>
          </ac:spMkLst>
        </pc:spChg>
        <pc:graphicFrameChg chg="mod modGraphic">
          <ac:chgData name="Janette Warburton" userId="3e27661f259abf4c" providerId="LiveId" clId="{86B6CAA9-4873-4DED-B4E0-432CC49B9C66}" dt="2023-06-23T11:39:33.254" v="1984" actId="20577"/>
          <ac:graphicFrameMkLst>
            <pc:docMk/>
            <pc:sldMk cId="703625826" sldId="306"/>
            <ac:graphicFrameMk id="2" creationId="{EE80A8A9-C2A6-BF08-AD49-77A341EE056E}"/>
          </ac:graphicFrameMkLst>
        </pc:graphicFrameChg>
        <pc:graphicFrameChg chg="mod modGraphic">
          <ac:chgData name="Janette Warburton" userId="3e27661f259abf4c" providerId="LiveId" clId="{86B6CAA9-4873-4DED-B4E0-432CC49B9C66}" dt="2023-06-23T11:40:43.472" v="2190" actId="207"/>
          <ac:graphicFrameMkLst>
            <pc:docMk/>
            <pc:sldMk cId="703625826" sldId="306"/>
            <ac:graphicFrameMk id="106" creationId="{00000000-0000-0000-0000-000000000000}"/>
          </ac:graphicFrameMkLst>
        </pc:graphicFrameChg>
      </pc:sldChg>
      <pc:sldChg chg="modSp mod">
        <pc:chgData name="Janette Warburton" userId="3e27661f259abf4c" providerId="LiveId" clId="{86B6CAA9-4873-4DED-B4E0-432CC49B9C66}" dt="2023-06-23T11:42:12.831" v="2354" actId="207"/>
        <pc:sldMkLst>
          <pc:docMk/>
          <pc:sldMk cId="985718922" sldId="307"/>
        </pc:sldMkLst>
        <pc:spChg chg="mod">
          <ac:chgData name="Janette Warburton" userId="3e27661f259abf4c" providerId="LiveId" clId="{86B6CAA9-4873-4DED-B4E0-432CC49B9C66}" dt="2023-06-23T11:24:44.538" v="299"/>
          <ac:spMkLst>
            <pc:docMk/>
            <pc:sldMk cId="985718922" sldId="307"/>
            <ac:spMk id="104" creationId="{00000000-0000-0000-0000-000000000000}"/>
          </ac:spMkLst>
        </pc:spChg>
        <pc:graphicFrameChg chg="mod modGraphic">
          <ac:chgData name="Janette Warburton" userId="3e27661f259abf4c" providerId="LiveId" clId="{86B6CAA9-4873-4DED-B4E0-432CC49B9C66}" dt="2023-06-23T11:41:08.782" v="2209" actId="20577"/>
          <ac:graphicFrameMkLst>
            <pc:docMk/>
            <pc:sldMk cId="985718922" sldId="307"/>
            <ac:graphicFrameMk id="2" creationId="{DEB63519-DE49-0BC4-D73E-07F69D6B4A59}"/>
          </ac:graphicFrameMkLst>
        </pc:graphicFrameChg>
        <pc:graphicFrameChg chg="mod modGraphic">
          <ac:chgData name="Janette Warburton" userId="3e27661f259abf4c" providerId="LiveId" clId="{86B6CAA9-4873-4DED-B4E0-432CC49B9C66}" dt="2023-06-23T11:42:12.831" v="2354" actId="207"/>
          <ac:graphicFrameMkLst>
            <pc:docMk/>
            <pc:sldMk cId="985718922" sldId="307"/>
            <ac:graphicFrameMk id="106" creationId="{00000000-0000-0000-0000-000000000000}"/>
          </ac:graphicFrameMkLst>
        </pc:graphicFrameChg>
      </pc:sldChg>
      <pc:sldChg chg="modSp mod">
        <pc:chgData name="Janette Warburton" userId="3e27661f259abf4c" providerId="LiveId" clId="{86B6CAA9-4873-4DED-B4E0-432CC49B9C66}" dt="2023-06-23T11:44:13.578" v="2505" actId="207"/>
        <pc:sldMkLst>
          <pc:docMk/>
          <pc:sldMk cId="2347756706" sldId="308"/>
        </pc:sldMkLst>
        <pc:spChg chg="mod">
          <ac:chgData name="Janette Warburton" userId="3e27661f259abf4c" providerId="LiveId" clId="{86B6CAA9-4873-4DED-B4E0-432CC49B9C66}" dt="2023-06-23T11:24:44.538" v="299"/>
          <ac:spMkLst>
            <pc:docMk/>
            <pc:sldMk cId="2347756706" sldId="308"/>
            <ac:spMk id="5" creationId="{C2BE37E0-3C03-7657-BD91-3CE108792F55}"/>
          </ac:spMkLst>
        </pc:spChg>
        <pc:graphicFrameChg chg="mod modGraphic">
          <ac:chgData name="Janette Warburton" userId="3e27661f259abf4c" providerId="LiveId" clId="{86B6CAA9-4873-4DED-B4E0-432CC49B9C66}" dt="2023-06-23T11:43:03.751" v="2378" actId="20577"/>
          <ac:graphicFrameMkLst>
            <pc:docMk/>
            <pc:sldMk cId="2347756706" sldId="308"/>
            <ac:graphicFrameMk id="2" creationId="{B3D1BE38-D92C-56EE-ADA7-2A4825FA3946}"/>
          </ac:graphicFrameMkLst>
        </pc:graphicFrameChg>
        <pc:graphicFrameChg chg="mod modGraphic">
          <ac:chgData name="Janette Warburton" userId="3e27661f259abf4c" providerId="LiveId" clId="{86B6CAA9-4873-4DED-B4E0-432CC49B9C66}" dt="2023-06-23T11:44:13.578" v="2505" actId="207"/>
          <ac:graphicFrameMkLst>
            <pc:docMk/>
            <pc:sldMk cId="2347756706" sldId="308"/>
            <ac:graphicFrameMk id="106" creationId="{00000000-0000-0000-0000-000000000000}"/>
          </ac:graphicFrameMkLst>
        </pc:graphicFrameChg>
      </pc:sldChg>
      <pc:sldChg chg="modSp mod">
        <pc:chgData name="Janette Warburton" userId="3e27661f259abf4c" providerId="LiveId" clId="{86B6CAA9-4873-4DED-B4E0-432CC49B9C66}" dt="2023-06-23T11:50:27.067" v="2690" actId="20577"/>
        <pc:sldMkLst>
          <pc:docMk/>
          <pc:sldMk cId="2387946939" sldId="309"/>
        </pc:sldMkLst>
        <pc:spChg chg="mod">
          <ac:chgData name="Janette Warburton" userId="3e27661f259abf4c" providerId="LiveId" clId="{86B6CAA9-4873-4DED-B4E0-432CC49B9C66}" dt="2023-06-23T11:24:44.538" v="299"/>
          <ac:spMkLst>
            <pc:docMk/>
            <pc:sldMk cId="2387946939" sldId="309"/>
            <ac:spMk id="5" creationId="{DE756E2D-4F58-61B4-1790-2B8AA2DC9902}"/>
          </ac:spMkLst>
        </pc:spChg>
        <pc:graphicFrameChg chg="mod modGraphic">
          <ac:chgData name="Janette Warburton" userId="3e27661f259abf4c" providerId="LiveId" clId="{86B6CAA9-4873-4DED-B4E0-432CC49B9C66}" dt="2023-06-23T11:49:24.153" v="2529" actId="20577"/>
          <ac:graphicFrameMkLst>
            <pc:docMk/>
            <pc:sldMk cId="2387946939" sldId="309"/>
            <ac:graphicFrameMk id="3" creationId="{CCBD7E53-BE94-43F3-9A3D-C484DDBF7527}"/>
          </ac:graphicFrameMkLst>
        </pc:graphicFrameChg>
        <pc:graphicFrameChg chg="mod modGraphic">
          <ac:chgData name="Janette Warburton" userId="3e27661f259abf4c" providerId="LiveId" clId="{86B6CAA9-4873-4DED-B4E0-432CC49B9C66}" dt="2023-06-23T11:50:27.067" v="2690" actId="20577"/>
          <ac:graphicFrameMkLst>
            <pc:docMk/>
            <pc:sldMk cId="2387946939" sldId="309"/>
            <ac:graphicFrameMk id="106" creationId="{00000000-0000-0000-0000-000000000000}"/>
          </ac:graphicFrameMkLst>
        </pc:graphicFrameChg>
      </pc:sldChg>
      <pc:sldChg chg="modSp mod">
        <pc:chgData name="Janette Warburton" userId="3e27661f259abf4c" providerId="LiveId" clId="{86B6CAA9-4873-4DED-B4E0-432CC49B9C66}" dt="2023-06-23T11:52:29.618" v="2890" actId="20577"/>
        <pc:sldMkLst>
          <pc:docMk/>
          <pc:sldMk cId="915680686" sldId="310"/>
        </pc:sldMkLst>
        <pc:spChg chg="mod">
          <ac:chgData name="Janette Warburton" userId="3e27661f259abf4c" providerId="LiveId" clId="{86B6CAA9-4873-4DED-B4E0-432CC49B9C66}" dt="2023-06-23T11:24:44.538" v="299"/>
          <ac:spMkLst>
            <pc:docMk/>
            <pc:sldMk cId="915680686" sldId="310"/>
            <ac:spMk id="4" creationId="{72C08307-68ED-6195-3A9D-853ED9892FD6}"/>
          </ac:spMkLst>
        </pc:spChg>
        <pc:graphicFrameChg chg="mod modGraphic">
          <ac:chgData name="Janette Warburton" userId="3e27661f259abf4c" providerId="LiveId" clId="{86B6CAA9-4873-4DED-B4E0-432CC49B9C66}" dt="2023-06-23T11:51:02.602" v="2716" actId="20577"/>
          <ac:graphicFrameMkLst>
            <pc:docMk/>
            <pc:sldMk cId="915680686" sldId="310"/>
            <ac:graphicFrameMk id="2" creationId="{8E0CB4CF-819B-B4B4-BF15-6E7422C04EA4}"/>
          </ac:graphicFrameMkLst>
        </pc:graphicFrameChg>
        <pc:graphicFrameChg chg="mod modGraphic">
          <ac:chgData name="Janette Warburton" userId="3e27661f259abf4c" providerId="LiveId" clId="{86B6CAA9-4873-4DED-B4E0-432CC49B9C66}" dt="2023-06-23T11:52:29.618" v="2890" actId="20577"/>
          <ac:graphicFrameMkLst>
            <pc:docMk/>
            <pc:sldMk cId="915680686" sldId="310"/>
            <ac:graphicFrameMk id="106" creationId="{00000000-0000-0000-0000-000000000000}"/>
          </ac:graphicFrameMkLst>
        </pc:graphicFrameChg>
      </pc:sldChg>
      <pc:sldChg chg="modSp mod">
        <pc:chgData name="Janette Warburton" userId="3e27661f259abf4c" providerId="LiveId" clId="{86B6CAA9-4873-4DED-B4E0-432CC49B9C66}" dt="2023-06-23T11:54:19.710" v="3110" actId="207"/>
        <pc:sldMkLst>
          <pc:docMk/>
          <pc:sldMk cId="263564748" sldId="311"/>
        </pc:sldMkLst>
        <pc:spChg chg="mod">
          <ac:chgData name="Janette Warburton" userId="3e27661f259abf4c" providerId="LiveId" clId="{86B6CAA9-4873-4DED-B4E0-432CC49B9C66}" dt="2023-06-23T11:24:44.538" v="299"/>
          <ac:spMkLst>
            <pc:docMk/>
            <pc:sldMk cId="263564748" sldId="311"/>
            <ac:spMk id="4" creationId="{B9309686-AF94-B420-196E-997F5B03DD2D}"/>
          </ac:spMkLst>
        </pc:spChg>
        <pc:graphicFrameChg chg="mod modGraphic">
          <ac:chgData name="Janette Warburton" userId="3e27661f259abf4c" providerId="LiveId" clId="{86B6CAA9-4873-4DED-B4E0-432CC49B9C66}" dt="2023-06-23T11:53:07.322" v="2899" actId="20577"/>
          <ac:graphicFrameMkLst>
            <pc:docMk/>
            <pc:sldMk cId="263564748" sldId="311"/>
            <ac:graphicFrameMk id="2" creationId="{5271FD19-D91B-C4F8-196B-C8C85E6E2BBC}"/>
          </ac:graphicFrameMkLst>
        </pc:graphicFrameChg>
        <pc:graphicFrameChg chg="mod modGraphic">
          <ac:chgData name="Janette Warburton" userId="3e27661f259abf4c" providerId="LiveId" clId="{86B6CAA9-4873-4DED-B4E0-432CC49B9C66}" dt="2023-06-23T11:54:19.710" v="3110" actId="207"/>
          <ac:graphicFrameMkLst>
            <pc:docMk/>
            <pc:sldMk cId="263564748" sldId="311"/>
            <ac:graphicFrameMk id="106" creationId="{00000000-0000-0000-0000-000000000000}"/>
          </ac:graphicFrameMkLst>
        </pc:graphicFrameChg>
      </pc:sldChg>
      <pc:sldChg chg="modSp mod">
        <pc:chgData name="Janette Warburton" userId="3e27661f259abf4c" providerId="LiveId" clId="{86B6CAA9-4873-4DED-B4E0-432CC49B9C66}" dt="2023-06-23T11:55:40.745" v="3284" actId="20577"/>
        <pc:sldMkLst>
          <pc:docMk/>
          <pc:sldMk cId="3715514246" sldId="312"/>
        </pc:sldMkLst>
        <pc:spChg chg="mod">
          <ac:chgData name="Janette Warburton" userId="3e27661f259abf4c" providerId="LiveId" clId="{86B6CAA9-4873-4DED-B4E0-432CC49B9C66}" dt="2023-06-23T11:24:44.538" v="299"/>
          <ac:spMkLst>
            <pc:docMk/>
            <pc:sldMk cId="3715514246" sldId="312"/>
            <ac:spMk id="4" creationId="{9CDF8586-4CD8-08AC-5F82-788EE70E53EB}"/>
          </ac:spMkLst>
        </pc:spChg>
        <pc:graphicFrameChg chg="mod modGraphic">
          <ac:chgData name="Janette Warburton" userId="3e27661f259abf4c" providerId="LiveId" clId="{86B6CAA9-4873-4DED-B4E0-432CC49B9C66}" dt="2023-06-23T11:54:45.488" v="3152" actId="20577"/>
          <ac:graphicFrameMkLst>
            <pc:docMk/>
            <pc:sldMk cId="3715514246" sldId="312"/>
            <ac:graphicFrameMk id="2" creationId="{B98CAA20-52A9-A52C-26C8-67C103848B52}"/>
          </ac:graphicFrameMkLst>
        </pc:graphicFrameChg>
        <pc:graphicFrameChg chg="mod modGraphic">
          <ac:chgData name="Janette Warburton" userId="3e27661f259abf4c" providerId="LiveId" clId="{86B6CAA9-4873-4DED-B4E0-432CC49B9C66}" dt="2023-06-23T11:55:40.745" v="3284" actId="20577"/>
          <ac:graphicFrameMkLst>
            <pc:docMk/>
            <pc:sldMk cId="3715514246" sldId="312"/>
            <ac:graphicFrameMk id="106" creationId="{00000000-0000-0000-0000-000000000000}"/>
          </ac:graphicFrameMkLst>
        </pc:graphicFrameChg>
      </pc:sldChg>
      <pc:sldChg chg="modSp mod">
        <pc:chgData name="Janette Warburton" userId="3e27661f259abf4c" providerId="LiveId" clId="{86B6CAA9-4873-4DED-B4E0-432CC49B9C66}" dt="2023-06-23T11:57:44.441" v="3512" actId="20577"/>
        <pc:sldMkLst>
          <pc:docMk/>
          <pc:sldMk cId="2914445379" sldId="313"/>
        </pc:sldMkLst>
        <pc:spChg chg="mod">
          <ac:chgData name="Janette Warburton" userId="3e27661f259abf4c" providerId="LiveId" clId="{86B6CAA9-4873-4DED-B4E0-432CC49B9C66}" dt="2023-06-23T11:24:44.538" v="299"/>
          <ac:spMkLst>
            <pc:docMk/>
            <pc:sldMk cId="2914445379" sldId="313"/>
            <ac:spMk id="4" creationId="{8DA8880E-65FC-3D1E-471D-F855545DB378}"/>
          </ac:spMkLst>
        </pc:spChg>
        <pc:graphicFrameChg chg="mod modGraphic">
          <ac:chgData name="Janette Warburton" userId="3e27661f259abf4c" providerId="LiveId" clId="{86B6CAA9-4873-4DED-B4E0-432CC49B9C66}" dt="2023-06-23T11:56:52.555" v="3372" actId="20577"/>
          <ac:graphicFrameMkLst>
            <pc:docMk/>
            <pc:sldMk cId="2914445379" sldId="313"/>
            <ac:graphicFrameMk id="2" creationId="{0E08C5B9-8E7F-6858-4978-77379FA941C2}"/>
          </ac:graphicFrameMkLst>
        </pc:graphicFrameChg>
        <pc:graphicFrameChg chg="mod modGraphic">
          <ac:chgData name="Janette Warburton" userId="3e27661f259abf4c" providerId="LiveId" clId="{86B6CAA9-4873-4DED-B4E0-432CC49B9C66}" dt="2023-06-23T11:57:44.441" v="3512" actId="20577"/>
          <ac:graphicFrameMkLst>
            <pc:docMk/>
            <pc:sldMk cId="2914445379" sldId="313"/>
            <ac:graphicFrameMk id="106" creationId="{00000000-0000-0000-0000-000000000000}"/>
          </ac:graphicFrameMkLst>
        </pc:graphicFrameChg>
      </pc:sldChg>
      <pc:sldChg chg="addSp delSp modSp mod">
        <pc:chgData name="Janette Warburton" userId="3e27661f259abf4c" providerId="LiveId" clId="{86B6CAA9-4873-4DED-B4E0-432CC49B9C66}" dt="2023-06-23T12:00:43.800" v="3753" actId="478"/>
        <pc:sldMkLst>
          <pc:docMk/>
          <pc:sldMk cId="2440726204" sldId="314"/>
        </pc:sldMkLst>
        <pc:spChg chg="mod">
          <ac:chgData name="Janette Warburton" userId="3e27661f259abf4c" providerId="LiveId" clId="{86B6CAA9-4873-4DED-B4E0-432CC49B9C66}" dt="2023-06-23T11:24:44.538" v="299"/>
          <ac:spMkLst>
            <pc:docMk/>
            <pc:sldMk cId="2440726204" sldId="314"/>
            <ac:spMk id="4" creationId="{500422CC-04AD-9F63-D2C5-D4D1B5365D71}"/>
          </ac:spMkLst>
        </pc:spChg>
        <pc:graphicFrameChg chg="mod modGraphic">
          <ac:chgData name="Janette Warburton" userId="3e27661f259abf4c" providerId="LiveId" clId="{86B6CAA9-4873-4DED-B4E0-432CC49B9C66}" dt="2023-06-23T11:58:40.389" v="3594" actId="20577"/>
          <ac:graphicFrameMkLst>
            <pc:docMk/>
            <pc:sldMk cId="2440726204" sldId="314"/>
            <ac:graphicFrameMk id="2" creationId="{D14E4DD3-2E71-A844-D6D2-CECCE198F053}"/>
          </ac:graphicFrameMkLst>
        </pc:graphicFrameChg>
        <pc:graphicFrameChg chg="add del mod">
          <ac:chgData name="Janette Warburton" userId="3e27661f259abf4c" providerId="LiveId" clId="{86B6CAA9-4873-4DED-B4E0-432CC49B9C66}" dt="2023-06-23T12:00:43.800" v="3753" actId="478"/>
          <ac:graphicFrameMkLst>
            <pc:docMk/>
            <pc:sldMk cId="2440726204" sldId="314"/>
            <ac:graphicFrameMk id="3" creationId="{60770334-FBA8-C0AE-CEC3-CB60BFB91298}"/>
          </ac:graphicFrameMkLst>
        </pc:graphicFrameChg>
        <pc:graphicFrameChg chg="mod modGraphic">
          <ac:chgData name="Janette Warburton" userId="3e27661f259abf4c" providerId="LiveId" clId="{86B6CAA9-4873-4DED-B4E0-432CC49B9C66}" dt="2023-06-23T12:00:40.391" v="3752" actId="1035"/>
          <ac:graphicFrameMkLst>
            <pc:docMk/>
            <pc:sldMk cId="2440726204" sldId="314"/>
            <ac:graphicFrameMk id="106" creationId="{00000000-0000-0000-0000-000000000000}"/>
          </ac:graphicFrameMkLst>
        </pc:graphicFrameChg>
      </pc:sldChg>
      <pc:sldChg chg="delSp modSp mod">
        <pc:chgData name="Janette Warburton" userId="3e27661f259abf4c" providerId="LiveId" clId="{86B6CAA9-4873-4DED-B4E0-432CC49B9C66}" dt="2023-06-23T12:02:53.317" v="3901" actId="207"/>
        <pc:sldMkLst>
          <pc:docMk/>
          <pc:sldMk cId="3866459256" sldId="315"/>
        </pc:sldMkLst>
        <pc:spChg chg="mod">
          <ac:chgData name="Janette Warburton" userId="3e27661f259abf4c" providerId="LiveId" clId="{86B6CAA9-4873-4DED-B4E0-432CC49B9C66}" dt="2023-06-23T11:24:44.538" v="299"/>
          <ac:spMkLst>
            <pc:docMk/>
            <pc:sldMk cId="3866459256" sldId="315"/>
            <ac:spMk id="6" creationId="{20C63AEA-BE44-20E0-34A3-2A03FFAA0796}"/>
          </ac:spMkLst>
        </pc:spChg>
        <pc:graphicFrameChg chg="mod modGraphic">
          <ac:chgData name="Janette Warburton" userId="3e27661f259abf4c" providerId="LiveId" clId="{86B6CAA9-4873-4DED-B4E0-432CC49B9C66}" dt="2023-06-23T12:01:24.675" v="3767" actId="20577"/>
          <ac:graphicFrameMkLst>
            <pc:docMk/>
            <pc:sldMk cId="3866459256" sldId="315"/>
            <ac:graphicFrameMk id="2" creationId="{46965652-F41F-C980-1F07-613BFF445AB6}"/>
          </ac:graphicFrameMkLst>
        </pc:graphicFrameChg>
        <pc:graphicFrameChg chg="del">
          <ac:chgData name="Janette Warburton" userId="3e27661f259abf4c" providerId="LiveId" clId="{86B6CAA9-4873-4DED-B4E0-432CC49B9C66}" dt="2023-06-23T12:01:14.038" v="3754" actId="478"/>
          <ac:graphicFrameMkLst>
            <pc:docMk/>
            <pc:sldMk cId="3866459256" sldId="315"/>
            <ac:graphicFrameMk id="3" creationId="{C9020200-625A-9BD0-F432-A372DEA39AE9}"/>
          </ac:graphicFrameMkLst>
        </pc:graphicFrameChg>
        <pc:graphicFrameChg chg="mod modGraphic">
          <ac:chgData name="Janette Warburton" userId="3e27661f259abf4c" providerId="LiveId" clId="{86B6CAA9-4873-4DED-B4E0-432CC49B9C66}" dt="2023-06-23T12:02:53.317" v="3901" actId="207"/>
          <ac:graphicFrameMkLst>
            <pc:docMk/>
            <pc:sldMk cId="3866459256" sldId="315"/>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517656270" sldId="316"/>
        </pc:sldMkLst>
        <pc:spChg chg="mod">
          <ac:chgData name="Janette Warburton" userId="3e27661f259abf4c" providerId="LiveId" clId="{86B6CAA9-4873-4DED-B4E0-432CC49B9C66}" dt="2023-06-23T11:24:44.538" v="299"/>
          <ac:spMkLst>
            <pc:docMk/>
            <pc:sldMk cId="517656270" sldId="316"/>
            <ac:spMk id="104" creationId="{00000000-0000-0000-0000-000000000000}"/>
          </ac:spMkLst>
        </pc:spChg>
      </pc:sldChg>
      <pc:sldChg chg="modSp add mod">
        <pc:chgData name="Janette Warburton" userId="3e27661f259abf4c" providerId="LiveId" clId="{86B6CAA9-4873-4DED-B4E0-432CC49B9C66}" dt="2023-06-23T12:07:27.078" v="4041" actId="207"/>
        <pc:sldMkLst>
          <pc:docMk/>
          <pc:sldMk cId="4128319806" sldId="316"/>
        </pc:sldMkLst>
        <pc:spChg chg="mod">
          <ac:chgData name="Janette Warburton" userId="3e27661f259abf4c" providerId="LiveId" clId="{86B6CAA9-4873-4DED-B4E0-432CC49B9C66}" dt="2023-06-23T12:03:14.640" v="3904" actId="20577"/>
          <ac:spMkLst>
            <pc:docMk/>
            <pc:sldMk cId="4128319806" sldId="316"/>
            <ac:spMk id="104" creationId="{00000000-0000-0000-0000-000000000000}"/>
          </ac:spMkLst>
        </pc:spChg>
        <pc:graphicFrameChg chg="mod modGraphic">
          <ac:chgData name="Janette Warburton" userId="3e27661f259abf4c" providerId="LiveId" clId="{86B6CAA9-4873-4DED-B4E0-432CC49B9C66}" dt="2023-06-23T12:07:27.078" v="4041" actId="207"/>
          <ac:graphicFrameMkLst>
            <pc:docMk/>
            <pc:sldMk cId="4128319806" sldId="316"/>
            <ac:graphicFrameMk id="106" creationId="{00000000-0000-0000-0000-000000000000}"/>
          </ac:graphicFrameMkLst>
        </pc:graphicFrameChg>
      </pc:sldChg>
      <pc:sldChg chg="modSp add mod">
        <pc:chgData name="Janette Warburton" userId="3e27661f259abf4c" providerId="LiveId" clId="{86B6CAA9-4873-4DED-B4E0-432CC49B9C66}" dt="2023-06-23T12:07:25.350" v="4040" actId="207"/>
        <pc:sldMkLst>
          <pc:docMk/>
          <pc:sldMk cId="1608623294" sldId="317"/>
        </pc:sldMkLst>
        <pc:spChg chg="mod">
          <ac:chgData name="Janette Warburton" userId="3e27661f259abf4c" providerId="LiveId" clId="{86B6CAA9-4873-4DED-B4E0-432CC49B9C66}" dt="2023-06-23T12:03:15.767" v="3905" actId="20577"/>
          <ac:spMkLst>
            <pc:docMk/>
            <pc:sldMk cId="1608623294" sldId="317"/>
            <ac:spMk id="5" creationId="{F2642B83-EC1C-41A3-A75E-E7BFFD44009F}"/>
          </ac:spMkLst>
        </pc:spChg>
        <pc:graphicFrameChg chg="mod modGraphic">
          <ac:chgData name="Janette Warburton" userId="3e27661f259abf4c" providerId="LiveId" clId="{86B6CAA9-4873-4DED-B4E0-432CC49B9C66}" dt="2023-06-23T12:07:25.350" v="4040" actId="207"/>
          <ac:graphicFrameMkLst>
            <pc:docMk/>
            <pc:sldMk cId="1608623294" sldId="317"/>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2523798916" sldId="317"/>
        </pc:sldMkLst>
        <pc:spChg chg="mod">
          <ac:chgData name="Janette Warburton" userId="3e27661f259abf4c" providerId="LiveId" clId="{86B6CAA9-4873-4DED-B4E0-432CC49B9C66}" dt="2023-06-23T11:24:44.538" v="299"/>
          <ac:spMkLst>
            <pc:docMk/>
            <pc:sldMk cId="2523798916" sldId="317"/>
            <ac:spMk id="5" creationId="{F2642B83-EC1C-41A3-A75E-E7BFFD44009F}"/>
          </ac:spMkLst>
        </pc:spChg>
      </pc:sldChg>
      <pc:sldChg chg="modSp del">
        <pc:chgData name="Janette Warburton" userId="3e27661f259abf4c" providerId="LiveId" clId="{86B6CAA9-4873-4DED-B4E0-432CC49B9C66}" dt="2023-06-23T12:03:08.597" v="3902" actId="47"/>
        <pc:sldMkLst>
          <pc:docMk/>
          <pc:sldMk cId="124195952" sldId="318"/>
        </pc:sldMkLst>
        <pc:spChg chg="mod">
          <ac:chgData name="Janette Warburton" userId="3e27661f259abf4c" providerId="LiveId" clId="{86B6CAA9-4873-4DED-B4E0-432CC49B9C66}" dt="2023-06-23T11:24:44.538" v="299"/>
          <ac:spMkLst>
            <pc:docMk/>
            <pc:sldMk cId="124195952" sldId="318"/>
            <ac:spMk id="3" creationId="{6E3C1FA2-2FD1-2052-730E-EA2CE4523E24}"/>
          </ac:spMkLst>
        </pc:spChg>
      </pc:sldChg>
      <pc:sldChg chg="modSp add mod">
        <pc:chgData name="Janette Warburton" userId="3e27661f259abf4c" providerId="LiveId" clId="{86B6CAA9-4873-4DED-B4E0-432CC49B9C66}" dt="2023-06-23T12:07:23.148" v="4039" actId="207"/>
        <pc:sldMkLst>
          <pc:docMk/>
          <pc:sldMk cId="2959288015" sldId="318"/>
        </pc:sldMkLst>
        <pc:spChg chg="mod">
          <ac:chgData name="Janette Warburton" userId="3e27661f259abf4c" providerId="LiveId" clId="{86B6CAA9-4873-4DED-B4E0-432CC49B9C66}" dt="2023-06-23T12:03:17.623" v="3906" actId="20577"/>
          <ac:spMkLst>
            <pc:docMk/>
            <pc:sldMk cId="2959288015" sldId="318"/>
            <ac:spMk id="3" creationId="{6E3C1FA2-2FD1-2052-730E-EA2CE4523E24}"/>
          </ac:spMkLst>
        </pc:spChg>
        <pc:graphicFrameChg chg="mod modGraphic">
          <ac:chgData name="Janette Warburton" userId="3e27661f259abf4c" providerId="LiveId" clId="{86B6CAA9-4873-4DED-B4E0-432CC49B9C66}" dt="2023-06-23T12:07:23.148" v="4039" actId="207"/>
          <ac:graphicFrameMkLst>
            <pc:docMk/>
            <pc:sldMk cId="2959288015" sldId="318"/>
            <ac:graphicFrameMk id="106" creationId="{00000000-0000-0000-0000-000000000000}"/>
          </ac:graphicFrameMkLst>
        </pc:graphicFrameChg>
      </pc:sldChg>
      <pc:sldChg chg="modSp add mod">
        <pc:chgData name="Janette Warburton" userId="3e27661f259abf4c" providerId="LiveId" clId="{86B6CAA9-4873-4DED-B4E0-432CC49B9C66}" dt="2023-06-23T12:07:17.994" v="4037" actId="207"/>
        <pc:sldMkLst>
          <pc:docMk/>
          <pc:sldMk cId="2827147379" sldId="319"/>
        </pc:sldMkLst>
        <pc:spChg chg="mod">
          <ac:chgData name="Janette Warburton" userId="3e27661f259abf4c" providerId="LiveId" clId="{86B6CAA9-4873-4DED-B4E0-432CC49B9C66}" dt="2023-06-23T12:03:19.341" v="3907" actId="20577"/>
          <ac:spMkLst>
            <pc:docMk/>
            <pc:sldMk cId="2827147379" sldId="319"/>
            <ac:spMk id="3" creationId="{F319BA10-083B-A9DA-5A70-CB8EA4971AC5}"/>
          </ac:spMkLst>
        </pc:spChg>
        <pc:graphicFrameChg chg="mod modGraphic">
          <ac:chgData name="Janette Warburton" userId="3e27661f259abf4c" providerId="LiveId" clId="{86B6CAA9-4873-4DED-B4E0-432CC49B9C66}" dt="2023-06-23T12:07:17.994" v="4037" actId="207"/>
          <ac:graphicFrameMkLst>
            <pc:docMk/>
            <pc:sldMk cId="2827147379" sldId="319"/>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4270814249" sldId="319"/>
        </pc:sldMkLst>
        <pc:spChg chg="mod">
          <ac:chgData name="Janette Warburton" userId="3e27661f259abf4c" providerId="LiveId" clId="{86B6CAA9-4873-4DED-B4E0-432CC49B9C66}" dt="2023-06-23T11:24:44.538" v="299"/>
          <ac:spMkLst>
            <pc:docMk/>
            <pc:sldMk cId="4270814249" sldId="319"/>
            <ac:spMk id="3" creationId="{F319BA10-083B-A9DA-5A70-CB8EA4971AC5}"/>
          </ac:spMkLst>
        </pc:spChg>
      </pc:sldChg>
      <pc:sldChg chg="modSp add mod">
        <pc:chgData name="Janette Warburton" userId="3e27661f259abf4c" providerId="LiveId" clId="{86B6CAA9-4873-4DED-B4E0-432CC49B9C66}" dt="2023-06-23T12:07:16.098" v="4036" actId="207"/>
        <pc:sldMkLst>
          <pc:docMk/>
          <pc:sldMk cId="44555761" sldId="320"/>
        </pc:sldMkLst>
        <pc:spChg chg="mod">
          <ac:chgData name="Janette Warburton" userId="3e27661f259abf4c" providerId="LiveId" clId="{86B6CAA9-4873-4DED-B4E0-432CC49B9C66}" dt="2023-06-23T12:03:20.914" v="3908" actId="20577"/>
          <ac:spMkLst>
            <pc:docMk/>
            <pc:sldMk cId="44555761" sldId="320"/>
            <ac:spMk id="4" creationId="{2E1281DC-2FF3-D042-09AF-72EE92F9EFB8}"/>
          </ac:spMkLst>
        </pc:spChg>
        <pc:graphicFrameChg chg="mod modGraphic">
          <ac:chgData name="Janette Warburton" userId="3e27661f259abf4c" providerId="LiveId" clId="{86B6CAA9-4873-4DED-B4E0-432CC49B9C66}" dt="2023-06-23T12:07:16.098" v="4036" actId="207"/>
          <ac:graphicFrameMkLst>
            <pc:docMk/>
            <pc:sldMk cId="44555761" sldId="320"/>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1643146388" sldId="320"/>
        </pc:sldMkLst>
        <pc:spChg chg="mod">
          <ac:chgData name="Janette Warburton" userId="3e27661f259abf4c" providerId="LiveId" clId="{86B6CAA9-4873-4DED-B4E0-432CC49B9C66}" dt="2023-06-23T11:24:44.538" v="299"/>
          <ac:spMkLst>
            <pc:docMk/>
            <pc:sldMk cId="1643146388" sldId="320"/>
            <ac:spMk id="4" creationId="{2E1281DC-2FF3-D042-09AF-72EE92F9EFB8}"/>
          </ac:spMkLst>
        </pc:spChg>
      </pc:sldChg>
      <pc:sldChg chg="modSp del">
        <pc:chgData name="Janette Warburton" userId="3e27661f259abf4c" providerId="LiveId" clId="{86B6CAA9-4873-4DED-B4E0-432CC49B9C66}" dt="2023-06-23T12:03:08.597" v="3902" actId="47"/>
        <pc:sldMkLst>
          <pc:docMk/>
          <pc:sldMk cId="3350819131" sldId="321"/>
        </pc:sldMkLst>
        <pc:spChg chg="mod">
          <ac:chgData name="Janette Warburton" userId="3e27661f259abf4c" providerId="LiveId" clId="{86B6CAA9-4873-4DED-B4E0-432CC49B9C66}" dt="2023-06-23T11:24:44.538" v="299"/>
          <ac:spMkLst>
            <pc:docMk/>
            <pc:sldMk cId="3350819131" sldId="321"/>
            <ac:spMk id="4" creationId="{528B716C-F3BD-CEBC-63FC-60C2D1584433}"/>
          </ac:spMkLst>
        </pc:spChg>
      </pc:sldChg>
      <pc:sldChg chg="modSp add mod">
        <pc:chgData name="Janette Warburton" userId="3e27661f259abf4c" providerId="LiveId" clId="{86B6CAA9-4873-4DED-B4E0-432CC49B9C66}" dt="2023-06-23T12:07:14.016" v="4035" actId="207"/>
        <pc:sldMkLst>
          <pc:docMk/>
          <pc:sldMk cId="4089719971" sldId="321"/>
        </pc:sldMkLst>
        <pc:spChg chg="mod">
          <ac:chgData name="Janette Warburton" userId="3e27661f259abf4c" providerId="LiveId" clId="{86B6CAA9-4873-4DED-B4E0-432CC49B9C66}" dt="2023-06-23T12:03:22.261" v="3909" actId="20577"/>
          <ac:spMkLst>
            <pc:docMk/>
            <pc:sldMk cId="4089719971" sldId="321"/>
            <ac:spMk id="4" creationId="{528B716C-F3BD-CEBC-63FC-60C2D1584433}"/>
          </ac:spMkLst>
        </pc:spChg>
        <pc:graphicFrameChg chg="mod modGraphic">
          <ac:chgData name="Janette Warburton" userId="3e27661f259abf4c" providerId="LiveId" clId="{86B6CAA9-4873-4DED-B4E0-432CC49B9C66}" dt="2023-06-23T12:07:14.016" v="4035" actId="207"/>
          <ac:graphicFrameMkLst>
            <pc:docMk/>
            <pc:sldMk cId="4089719971" sldId="321"/>
            <ac:graphicFrameMk id="106" creationId="{00000000-0000-0000-0000-000000000000}"/>
          </ac:graphicFrameMkLst>
        </pc:graphicFrameChg>
      </pc:sldChg>
      <pc:sldChg chg="modSp add mod">
        <pc:chgData name="Janette Warburton" userId="3e27661f259abf4c" providerId="LiveId" clId="{86B6CAA9-4873-4DED-B4E0-432CC49B9C66}" dt="2023-06-23T12:07:10.561" v="4034" actId="207"/>
        <pc:sldMkLst>
          <pc:docMk/>
          <pc:sldMk cId="604761243" sldId="322"/>
        </pc:sldMkLst>
        <pc:spChg chg="mod">
          <ac:chgData name="Janette Warburton" userId="3e27661f259abf4c" providerId="LiveId" clId="{86B6CAA9-4873-4DED-B4E0-432CC49B9C66}" dt="2023-06-23T12:03:23.791" v="3910" actId="20577"/>
          <ac:spMkLst>
            <pc:docMk/>
            <pc:sldMk cId="604761243" sldId="322"/>
            <ac:spMk id="4" creationId="{04ADB7BD-145A-7C20-90DE-DB4417A45FC1}"/>
          </ac:spMkLst>
        </pc:spChg>
        <pc:graphicFrameChg chg="mod modGraphic">
          <ac:chgData name="Janette Warburton" userId="3e27661f259abf4c" providerId="LiveId" clId="{86B6CAA9-4873-4DED-B4E0-432CC49B9C66}" dt="2023-06-23T12:07:10.561" v="4034" actId="207"/>
          <ac:graphicFrameMkLst>
            <pc:docMk/>
            <pc:sldMk cId="604761243" sldId="322"/>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1640585641" sldId="322"/>
        </pc:sldMkLst>
        <pc:spChg chg="mod">
          <ac:chgData name="Janette Warburton" userId="3e27661f259abf4c" providerId="LiveId" clId="{86B6CAA9-4873-4DED-B4E0-432CC49B9C66}" dt="2023-06-23T11:24:44.538" v="299"/>
          <ac:spMkLst>
            <pc:docMk/>
            <pc:sldMk cId="1640585641" sldId="322"/>
            <ac:spMk id="4" creationId="{04ADB7BD-145A-7C20-90DE-DB4417A45FC1}"/>
          </ac:spMkLst>
        </pc:spChg>
      </pc:sldChg>
      <pc:sldChg chg="modSp del">
        <pc:chgData name="Janette Warburton" userId="3e27661f259abf4c" providerId="LiveId" clId="{86B6CAA9-4873-4DED-B4E0-432CC49B9C66}" dt="2023-06-23T12:03:08.597" v="3902" actId="47"/>
        <pc:sldMkLst>
          <pc:docMk/>
          <pc:sldMk cId="3091857926" sldId="323"/>
        </pc:sldMkLst>
        <pc:spChg chg="mod">
          <ac:chgData name="Janette Warburton" userId="3e27661f259abf4c" providerId="LiveId" clId="{86B6CAA9-4873-4DED-B4E0-432CC49B9C66}" dt="2023-06-23T11:24:44.538" v="299"/>
          <ac:spMkLst>
            <pc:docMk/>
            <pc:sldMk cId="3091857926" sldId="323"/>
            <ac:spMk id="4" creationId="{E6597F13-FE49-A575-2C7A-BEE6AE1F3BF9}"/>
          </ac:spMkLst>
        </pc:spChg>
      </pc:sldChg>
      <pc:sldChg chg="modSp add mod">
        <pc:chgData name="Janette Warburton" userId="3e27661f259abf4c" providerId="LiveId" clId="{86B6CAA9-4873-4DED-B4E0-432CC49B9C66}" dt="2023-06-23T12:07:06.902" v="4033" actId="207"/>
        <pc:sldMkLst>
          <pc:docMk/>
          <pc:sldMk cId="3268849425" sldId="323"/>
        </pc:sldMkLst>
        <pc:spChg chg="mod">
          <ac:chgData name="Janette Warburton" userId="3e27661f259abf4c" providerId="LiveId" clId="{86B6CAA9-4873-4DED-B4E0-432CC49B9C66}" dt="2023-06-23T12:03:25.055" v="3911" actId="20577"/>
          <ac:spMkLst>
            <pc:docMk/>
            <pc:sldMk cId="3268849425" sldId="323"/>
            <ac:spMk id="4" creationId="{E6597F13-FE49-A575-2C7A-BEE6AE1F3BF9}"/>
          </ac:spMkLst>
        </pc:spChg>
        <pc:graphicFrameChg chg="mod modGraphic">
          <ac:chgData name="Janette Warburton" userId="3e27661f259abf4c" providerId="LiveId" clId="{86B6CAA9-4873-4DED-B4E0-432CC49B9C66}" dt="2023-06-23T12:07:06.902" v="4033" actId="207"/>
          <ac:graphicFrameMkLst>
            <pc:docMk/>
            <pc:sldMk cId="3268849425" sldId="323"/>
            <ac:graphicFrameMk id="106" creationId="{00000000-0000-0000-0000-000000000000}"/>
          </ac:graphicFrameMkLst>
        </pc:graphicFrameChg>
      </pc:sldChg>
      <pc:sldChg chg="modSp add mod">
        <pc:chgData name="Janette Warburton" userId="3e27661f259abf4c" providerId="LiveId" clId="{86B6CAA9-4873-4DED-B4E0-432CC49B9C66}" dt="2023-06-23T12:07:03.046" v="4032" actId="207"/>
        <pc:sldMkLst>
          <pc:docMk/>
          <pc:sldMk cId="29732804" sldId="324"/>
        </pc:sldMkLst>
        <pc:spChg chg="mod">
          <ac:chgData name="Janette Warburton" userId="3e27661f259abf4c" providerId="LiveId" clId="{86B6CAA9-4873-4DED-B4E0-432CC49B9C66}" dt="2023-06-23T12:03:26.333" v="3912" actId="20577"/>
          <ac:spMkLst>
            <pc:docMk/>
            <pc:sldMk cId="29732804" sldId="324"/>
            <ac:spMk id="4" creationId="{AEE50FD7-BCCC-8CD8-F04B-935539BF6EE3}"/>
          </ac:spMkLst>
        </pc:spChg>
        <pc:graphicFrameChg chg="mod modGraphic">
          <ac:chgData name="Janette Warburton" userId="3e27661f259abf4c" providerId="LiveId" clId="{86B6CAA9-4873-4DED-B4E0-432CC49B9C66}" dt="2023-06-23T12:07:03.046" v="4032" actId="207"/>
          <ac:graphicFrameMkLst>
            <pc:docMk/>
            <pc:sldMk cId="29732804" sldId="324"/>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1273911196" sldId="324"/>
        </pc:sldMkLst>
        <pc:spChg chg="mod">
          <ac:chgData name="Janette Warburton" userId="3e27661f259abf4c" providerId="LiveId" clId="{86B6CAA9-4873-4DED-B4E0-432CC49B9C66}" dt="2023-06-23T11:24:44.538" v="299"/>
          <ac:spMkLst>
            <pc:docMk/>
            <pc:sldMk cId="1273911196" sldId="324"/>
            <ac:spMk id="4" creationId="{AEE50FD7-BCCC-8CD8-F04B-935539BF6EE3}"/>
          </ac:spMkLst>
        </pc:spChg>
      </pc:sldChg>
      <pc:sldChg chg="modSp del">
        <pc:chgData name="Janette Warburton" userId="3e27661f259abf4c" providerId="LiveId" clId="{86B6CAA9-4873-4DED-B4E0-432CC49B9C66}" dt="2023-06-23T12:03:08.597" v="3902" actId="47"/>
        <pc:sldMkLst>
          <pc:docMk/>
          <pc:sldMk cId="2208289244" sldId="325"/>
        </pc:sldMkLst>
        <pc:spChg chg="mod">
          <ac:chgData name="Janette Warburton" userId="3e27661f259abf4c" providerId="LiveId" clId="{86B6CAA9-4873-4DED-B4E0-432CC49B9C66}" dt="2023-06-23T11:24:44.538" v="299"/>
          <ac:spMkLst>
            <pc:docMk/>
            <pc:sldMk cId="2208289244" sldId="325"/>
            <ac:spMk id="3" creationId="{36147B16-0A60-FDD1-EB3E-7612700B3751}"/>
          </ac:spMkLst>
        </pc:spChg>
      </pc:sldChg>
      <pc:sldChg chg="modSp add mod">
        <pc:chgData name="Janette Warburton" userId="3e27661f259abf4c" providerId="LiveId" clId="{86B6CAA9-4873-4DED-B4E0-432CC49B9C66}" dt="2023-06-23T12:07:00.776" v="4031" actId="207"/>
        <pc:sldMkLst>
          <pc:docMk/>
          <pc:sldMk cId="3092385111" sldId="325"/>
        </pc:sldMkLst>
        <pc:spChg chg="mod">
          <ac:chgData name="Janette Warburton" userId="3e27661f259abf4c" providerId="LiveId" clId="{86B6CAA9-4873-4DED-B4E0-432CC49B9C66}" dt="2023-06-23T12:03:28.044" v="3913" actId="20577"/>
          <ac:spMkLst>
            <pc:docMk/>
            <pc:sldMk cId="3092385111" sldId="325"/>
            <ac:spMk id="3" creationId="{36147B16-0A60-FDD1-EB3E-7612700B3751}"/>
          </ac:spMkLst>
        </pc:spChg>
        <pc:graphicFrameChg chg="mod modGraphic">
          <ac:chgData name="Janette Warburton" userId="3e27661f259abf4c" providerId="LiveId" clId="{86B6CAA9-4873-4DED-B4E0-432CC49B9C66}" dt="2023-06-23T12:07:00.776" v="4031" actId="207"/>
          <ac:graphicFrameMkLst>
            <pc:docMk/>
            <pc:sldMk cId="3092385111" sldId="325"/>
            <ac:graphicFrameMk id="106" creationId="{00000000-0000-0000-0000-000000000000}"/>
          </ac:graphicFrameMkLst>
        </pc:graphicFrameChg>
      </pc:sldChg>
      <pc:sldChg chg="modSp add mod">
        <pc:chgData name="Janette Warburton" userId="3e27661f259abf4c" providerId="LiveId" clId="{86B6CAA9-4873-4DED-B4E0-432CC49B9C66}" dt="2023-06-23T12:06:58.868" v="4030" actId="207"/>
        <pc:sldMkLst>
          <pc:docMk/>
          <pc:sldMk cId="1197868819" sldId="326"/>
        </pc:sldMkLst>
        <pc:spChg chg="mod">
          <ac:chgData name="Janette Warburton" userId="3e27661f259abf4c" providerId="LiveId" clId="{86B6CAA9-4873-4DED-B4E0-432CC49B9C66}" dt="2023-06-23T12:03:29.942" v="3914" actId="20577"/>
          <ac:spMkLst>
            <pc:docMk/>
            <pc:sldMk cId="1197868819" sldId="326"/>
            <ac:spMk id="4" creationId="{E5F24A8D-A7FA-CEB9-35F5-C3DC739D8FD5}"/>
          </ac:spMkLst>
        </pc:spChg>
        <pc:graphicFrameChg chg="mod modGraphic">
          <ac:chgData name="Janette Warburton" userId="3e27661f259abf4c" providerId="LiveId" clId="{86B6CAA9-4873-4DED-B4E0-432CC49B9C66}" dt="2023-06-23T12:06:58.868" v="4030" actId="207"/>
          <ac:graphicFrameMkLst>
            <pc:docMk/>
            <pc:sldMk cId="1197868819" sldId="326"/>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3637370127" sldId="326"/>
        </pc:sldMkLst>
        <pc:spChg chg="mod">
          <ac:chgData name="Janette Warburton" userId="3e27661f259abf4c" providerId="LiveId" clId="{86B6CAA9-4873-4DED-B4E0-432CC49B9C66}" dt="2023-06-23T11:24:44.538" v="299"/>
          <ac:spMkLst>
            <pc:docMk/>
            <pc:sldMk cId="3637370127" sldId="326"/>
            <ac:spMk id="4" creationId="{E5F24A8D-A7FA-CEB9-35F5-C3DC739D8FD5}"/>
          </ac:spMkLst>
        </pc:spChg>
      </pc:sldChg>
      <pc:sldChg chg="modSp del">
        <pc:chgData name="Janette Warburton" userId="3e27661f259abf4c" providerId="LiveId" clId="{86B6CAA9-4873-4DED-B4E0-432CC49B9C66}" dt="2023-06-23T12:03:08.597" v="3902" actId="47"/>
        <pc:sldMkLst>
          <pc:docMk/>
          <pc:sldMk cId="2794895037" sldId="327"/>
        </pc:sldMkLst>
        <pc:spChg chg="mod">
          <ac:chgData name="Janette Warburton" userId="3e27661f259abf4c" providerId="LiveId" clId="{86B6CAA9-4873-4DED-B4E0-432CC49B9C66}" dt="2023-06-23T11:24:44.538" v="299"/>
          <ac:spMkLst>
            <pc:docMk/>
            <pc:sldMk cId="2794895037" sldId="327"/>
            <ac:spMk id="104" creationId="{00000000-0000-0000-0000-000000000000}"/>
          </ac:spMkLst>
        </pc:spChg>
      </pc:sldChg>
      <pc:sldChg chg="modSp add mod">
        <pc:chgData name="Janette Warburton" userId="3e27661f259abf4c" providerId="LiveId" clId="{86B6CAA9-4873-4DED-B4E0-432CC49B9C66}" dt="2023-06-23T12:06:56.196" v="4029" actId="207"/>
        <pc:sldMkLst>
          <pc:docMk/>
          <pc:sldMk cId="3590912757" sldId="327"/>
        </pc:sldMkLst>
        <pc:spChg chg="mod">
          <ac:chgData name="Janette Warburton" userId="3e27661f259abf4c" providerId="LiveId" clId="{86B6CAA9-4873-4DED-B4E0-432CC49B9C66}" dt="2023-06-23T12:03:31.298" v="3915" actId="20577"/>
          <ac:spMkLst>
            <pc:docMk/>
            <pc:sldMk cId="3590912757" sldId="327"/>
            <ac:spMk id="104" creationId="{00000000-0000-0000-0000-000000000000}"/>
          </ac:spMkLst>
        </pc:spChg>
        <pc:graphicFrameChg chg="mod modGraphic">
          <ac:chgData name="Janette Warburton" userId="3e27661f259abf4c" providerId="LiveId" clId="{86B6CAA9-4873-4DED-B4E0-432CC49B9C66}" dt="2023-06-23T12:06:56.196" v="4029" actId="207"/>
          <ac:graphicFrameMkLst>
            <pc:docMk/>
            <pc:sldMk cId="3590912757" sldId="327"/>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1773734039" sldId="328"/>
        </pc:sldMkLst>
        <pc:spChg chg="mod">
          <ac:chgData name="Janette Warburton" userId="3e27661f259abf4c" providerId="LiveId" clId="{86B6CAA9-4873-4DED-B4E0-432CC49B9C66}" dt="2023-06-23T11:24:44.538" v="299"/>
          <ac:spMkLst>
            <pc:docMk/>
            <pc:sldMk cId="1773734039" sldId="328"/>
            <ac:spMk id="5" creationId="{C2BE37E0-3C03-7657-BD91-3CE108792F55}"/>
          </ac:spMkLst>
        </pc:spChg>
      </pc:sldChg>
      <pc:sldChg chg="modSp add mod">
        <pc:chgData name="Janette Warburton" userId="3e27661f259abf4c" providerId="LiveId" clId="{86B6CAA9-4873-4DED-B4E0-432CC49B9C66}" dt="2023-06-23T12:06:52.782" v="4028" actId="207"/>
        <pc:sldMkLst>
          <pc:docMk/>
          <pc:sldMk cId="2700358293" sldId="328"/>
        </pc:sldMkLst>
        <pc:spChg chg="mod">
          <ac:chgData name="Janette Warburton" userId="3e27661f259abf4c" providerId="LiveId" clId="{86B6CAA9-4873-4DED-B4E0-432CC49B9C66}" dt="2023-06-23T12:03:35.004" v="3918" actId="20577"/>
          <ac:spMkLst>
            <pc:docMk/>
            <pc:sldMk cId="2700358293" sldId="328"/>
            <ac:spMk id="5" creationId="{C2BE37E0-3C03-7657-BD91-3CE108792F55}"/>
          </ac:spMkLst>
        </pc:spChg>
        <pc:graphicFrameChg chg="mod modGraphic">
          <ac:chgData name="Janette Warburton" userId="3e27661f259abf4c" providerId="LiveId" clId="{86B6CAA9-4873-4DED-B4E0-432CC49B9C66}" dt="2023-06-23T12:06:52.782" v="4028" actId="207"/>
          <ac:graphicFrameMkLst>
            <pc:docMk/>
            <pc:sldMk cId="2700358293" sldId="328"/>
            <ac:graphicFrameMk id="106" creationId="{00000000-0000-0000-0000-000000000000}"/>
          </ac:graphicFrameMkLst>
        </pc:graphicFrameChg>
      </pc:sldChg>
      <pc:sldChg chg="modSp add mod">
        <pc:chgData name="Janette Warburton" userId="3e27661f259abf4c" providerId="LiveId" clId="{86B6CAA9-4873-4DED-B4E0-432CC49B9C66}" dt="2023-06-23T12:06:49.741" v="4027" actId="207"/>
        <pc:sldMkLst>
          <pc:docMk/>
          <pc:sldMk cId="1667574446" sldId="329"/>
        </pc:sldMkLst>
        <pc:spChg chg="mod">
          <ac:chgData name="Janette Warburton" userId="3e27661f259abf4c" providerId="LiveId" clId="{86B6CAA9-4873-4DED-B4E0-432CC49B9C66}" dt="2023-06-23T12:03:39.129" v="3920" actId="20577"/>
          <ac:spMkLst>
            <pc:docMk/>
            <pc:sldMk cId="1667574446" sldId="329"/>
            <ac:spMk id="5" creationId="{DE756E2D-4F58-61B4-1790-2B8AA2DC9902}"/>
          </ac:spMkLst>
        </pc:spChg>
        <pc:graphicFrameChg chg="mod modGraphic">
          <ac:chgData name="Janette Warburton" userId="3e27661f259abf4c" providerId="LiveId" clId="{86B6CAA9-4873-4DED-B4E0-432CC49B9C66}" dt="2023-06-23T12:06:49.741" v="4027" actId="207"/>
          <ac:graphicFrameMkLst>
            <pc:docMk/>
            <pc:sldMk cId="1667574446" sldId="329"/>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2538882901" sldId="329"/>
        </pc:sldMkLst>
        <pc:spChg chg="mod">
          <ac:chgData name="Janette Warburton" userId="3e27661f259abf4c" providerId="LiveId" clId="{86B6CAA9-4873-4DED-B4E0-432CC49B9C66}" dt="2023-06-23T11:24:44.538" v="299"/>
          <ac:spMkLst>
            <pc:docMk/>
            <pc:sldMk cId="2538882901" sldId="329"/>
            <ac:spMk id="5" creationId="{DE756E2D-4F58-61B4-1790-2B8AA2DC9902}"/>
          </ac:spMkLst>
        </pc:spChg>
      </pc:sldChg>
      <pc:sldChg chg="modSp del">
        <pc:chgData name="Janette Warburton" userId="3e27661f259abf4c" providerId="LiveId" clId="{86B6CAA9-4873-4DED-B4E0-432CC49B9C66}" dt="2023-06-23T12:03:08.597" v="3902" actId="47"/>
        <pc:sldMkLst>
          <pc:docMk/>
          <pc:sldMk cId="854830121" sldId="330"/>
        </pc:sldMkLst>
        <pc:spChg chg="mod">
          <ac:chgData name="Janette Warburton" userId="3e27661f259abf4c" providerId="LiveId" clId="{86B6CAA9-4873-4DED-B4E0-432CC49B9C66}" dt="2023-06-23T11:24:44.538" v="299"/>
          <ac:spMkLst>
            <pc:docMk/>
            <pc:sldMk cId="854830121" sldId="330"/>
            <ac:spMk id="4" creationId="{72C08307-68ED-6195-3A9D-853ED9892FD6}"/>
          </ac:spMkLst>
        </pc:spChg>
      </pc:sldChg>
      <pc:sldChg chg="modSp add mod">
        <pc:chgData name="Janette Warburton" userId="3e27661f259abf4c" providerId="LiveId" clId="{86B6CAA9-4873-4DED-B4E0-432CC49B9C66}" dt="2023-06-23T12:06:47.323" v="4026" actId="207"/>
        <pc:sldMkLst>
          <pc:docMk/>
          <pc:sldMk cId="1319478728" sldId="330"/>
        </pc:sldMkLst>
        <pc:spChg chg="mod">
          <ac:chgData name="Janette Warburton" userId="3e27661f259abf4c" providerId="LiveId" clId="{86B6CAA9-4873-4DED-B4E0-432CC49B9C66}" dt="2023-06-23T12:03:37.652" v="3919" actId="20577"/>
          <ac:spMkLst>
            <pc:docMk/>
            <pc:sldMk cId="1319478728" sldId="330"/>
            <ac:spMk id="4" creationId="{72C08307-68ED-6195-3A9D-853ED9892FD6}"/>
          </ac:spMkLst>
        </pc:spChg>
        <pc:graphicFrameChg chg="mod modGraphic">
          <ac:chgData name="Janette Warburton" userId="3e27661f259abf4c" providerId="LiveId" clId="{86B6CAA9-4873-4DED-B4E0-432CC49B9C66}" dt="2023-06-23T12:06:47.323" v="4026" actId="207"/>
          <ac:graphicFrameMkLst>
            <pc:docMk/>
            <pc:sldMk cId="1319478728" sldId="330"/>
            <ac:graphicFrameMk id="106" creationId="{00000000-0000-0000-0000-000000000000}"/>
          </ac:graphicFrameMkLst>
        </pc:graphicFrameChg>
      </pc:sldChg>
      <pc:sldChg chg="modSp add mod">
        <pc:chgData name="Janette Warburton" userId="3e27661f259abf4c" providerId="LiveId" clId="{86B6CAA9-4873-4DED-B4E0-432CC49B9C66}" dt="2023-06-23T12:06:44.604" v="4025" actId="207"/>
        <pc:sldMkLst>
          <pc:docMk/>
          <pc:sldMk cId="87133537" sldId="331"/>
        </pc:sldMkLst>
        <pc:spChg chg="mod">
          <ac:chgData name="Janette Warburton" userId="3e27661f259abf4c" providerId="LiveId" clId="{86B6CAA9-4873-4DED-B4E0-432CC49B9C66}" dt="2023-06-23T12:03:41.689" v="3921" actId="20577"/>
          <ac:spMkLst>
            <pc:docMk/>
            <pc:sldMk cId="87133537" sldId="331"/>
            <ac:spMk id="4" creationId="{B9309686-AF94-B420-196E-997F5B03DD2D}"/>
          </ac:spMkLst>
        </pc:spChg>
        <pc:graphicFrameChg chg="mod modGraphic">
          <ac:chgData name="Janette Warburton" userId="3e27661f259abf4c" providerId="LiveId" clId="{86B6CAA9-4873-4DED-B4E0-432CC49B9C66}" dt="2023-06-23T12:06:44.604" v="4025" actId="207"/>
          <ac:graphicFrameMkLst>
            <pc:docMk/>
            <pc:sldMk cId="87133537" sldId="331"/>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1980767504" sldId="331"/>
        </pc:sldMkLst>
        <pc:spChg chg="mod">
          <ac:chgData name="Janette Warburton" userId="3e27661f259abf4c" providerId="LiveId" clId="{86B6CAA9-4873-4DED-B4E0-432CC49B9C66}" dt="2023-06-23T11:24:44.538" v="299"/>
          <ac:spMkLst>
            <pc:docMk/>
            <pc:sldMk cId="1980767504" sldId="331"/>
            <ac:spMk id="4" creationId="{B9309686-AF94-B420-196E-997F5B03DD2D}"/>
          </ac:spMkLst>
        </pc:spChg>
      </pc:sldChg>
      <pc:sldChg chg="modSp del">
        <pc:chgData name="Janette Warburton" userId="3e27661f259abf4c" providerId="LiveId" clId="{86B6CAA9-4873-4DED-B4E0-432CC49B9C66}" dt="2023-06-23T12:03:08.597" v="3902" actId="47"/>
        <pc:sldMkLst>
          <pc:docMk/>
          <pc:sldMk cId="1416315586" sldId="332"/>
        </pc:sldMkLst>
        <pc:spChg chg="mod">
          <ac:chgData name="Janette Warburton" userId="3e27661f259abf4c" providerId="LiveId" clId="{86B6CAA9-4873-4DED-B4E0-432CC49B9C66}" dt="2023-06-23T11:24:44.538" v="299"/>
          <ac:spMkLst>
            <pc:docMk/>
            <pc:sldMk cId="1416315586" sldId="332"/>
            <ac:spMk id="4" creationId="{9CDF8586-4CD8-08AC-5F82-788EE70E53EB}"/>
          </ac:spMkLst>
        </pc:spChg>
      </pc:sldChg>
      <pc:sldChg chg="modSp add mod">
        <pc:chgData name="Janette Warburton" userId="3e27661f259abf4c" providerId="LiveId" clId="{86B6CAA9-4873-4DED-B4E0-432CC49B9C66}" dt="2023-06-23T12:06:39.143" v="4023" actId="207"/>
        <pc:sldMkLst>
          <pc:docMk/>
          <pc:sldMk cId="2122818360" sldId="332"/>
        </pc:sldMkLst>
        <pc:spChg chg="mod">
          <ac:chgData name="Janette Warburton" userId="3e27661f259abf4c" providerId="LiveId" clId="{86B6CAA9-4873-4DED-B4E0-432CC49B9C66}" dt="2023-06-23T12:03:43.214" v="3922" actId="20577"/>
          <ac:spMkLst>
            <pc:docMk/>
            <pc:sldMk cId="2122818360" sldId="332"/>
            <ac:spMk id="4" creationId="{9CDF8586-4CD8-08AC-5F82-788EE70E53EB}"/>
          </ac:spMkLst>
        </pc:spChg>
        <pc:graphicFrameChg chg="mod modGraphic">
          <ac:chgData name="Janette Warburton" userId="3e27661f259abf4c" providerId="LiveId" clId="{86B6CAA9-4873-4DED-B4E0-432CC49B9C66}" dt="2023-06-23T12:06:39.143" v="4023" actId="207"/>
          <ac:graphicFrameMkLst>
            <pc:docMk/>
            <pc:sldMk cId="2122818360" sldId="332"/>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588606977" sldId="333"/>
        </pc:sldMkLst>
        <pc:spChg chg="mod">
          <ac:chgData name="Janette Warburton" userId="3e27661f259abf4c" providerId="LiveId" clId="{86B6CAA9-4873-4DED-B4E0-432CC49B9C66}" dt="2023-06-23T11:24:44.538" v="299"/>
          <ac:spMkLst>
            <pc:docMk/>
            <pc:sldMk cId="588606977" sldId="333"/>
            <ac:spMk id="4" creationId="{8DA8880E-65FC-3D1E-471D-F855545DB378}"/>
          </ac:spMkLst>
        </pc:spChg>
      </pc:sldChg>
      <pc:sldChg chg="modSp add mod">
        <pc:chgData name="Janette Warburton" userId="3e27661f259abf4c" providerId="LiveId" clId="{86B6CAA9-4873-4DED-B4E0-432CC49B9C66}" dt="2023-06-23T12:06:42.388" v="4024" actId="207"/>
        <pc:sldMkLst>
          <pc:docMk/>
          <pc:sldMk cId="980750806" sldId="333"/>
        </pc:sldMkLst>
        <pc:spChg chg="mod">
          <ac:chgData name="Janette Warburton" userId="3e27661f259abf4c" providerId="LiveId" clId="{86B6CAA9-4873-4DED-B4E0-432CC49B9C66}" dt="2023-06-23T12:03:45.006" v="3923" actId="20577"/>
          <ac:spMkLst>
            <pc:docMk/>
            <pc:sldMk cId="980750806" sldId="333"/>
            <ac:spMk id="4" creationId="{8DA8880E-65FC-3D1E-471D-F855545DB378}"/>
          </ac:spMkLst>
        </pc:spChg>
        <pc:graphicFrameChg chg="mod modGraphic">
          <ac:chgData name="Janette Warburton" userId="3e27661f259abf4c" providerId="LiveId" clId="{86B6CAA9-4873-4DED-B4E0-432CC49B9C66}" dt="2023-06-23T12:06:42.388" v="4024" actId="207"/>
          <ac:graphicFrameMkLst>
            <pc:docMk/>
            <pc:sldMk cId="980750806" sldId="333"/>
            <ac:graphicFrameMk id="106" creationId="{00000000-0000-0000-0000-000000000000}"/>
          </ac:graphicFrameMkLst>
        </pc:graphicFrameChg>
      </pc:sldChg>
      <pc:sldChg chg="modSp add mod">
        <pc:chgData name="Janette Warburton" userId="3e27661f259abf4c" providerId="LiveId" clId="{86B6CAA9-4873-4DED-B4E0-432CC49B9C66}" dt="2023-06-23T12:06:32.182" v="4019" actId="207"/>
        <pc:sldMkLst>
          <pc:docMk/>
          <pc:sldMk cId="345480383" sldId="334"/>
        </pc:sldMkLst>
        <pc:spChg chg="mod">
          <ac:chgData name="Janette Warburton" userId="3e27661f259abf4c" providerId="LiveId" clId="{86B6CAA9-4873-4DED-B4E0-432CC49B9C66}" dt="2023-06-23T12:03:46.685" v="3924" actId="20577"/>
          <ac:spMkLst>
            <pc:docMk/>
            <pc:sldMk cId="345480383" sldId="334"/>
            <ac:spMk id="4" creationId="{500422CC-04AD-9F63-D2C5-D4D1B5365D71}"/>
          </ac:spMkLst>
        </pc:spChg>
        <pc:graphicFrameChg chg="mod modGraphic">
          <ac:chgData name="Janette Warburton" userId="3e27661f259abf4c" providerId="LiveId" clId="{86B6CAA9-4873-4DED-B4E0-432CC49B9C66}" dt="2023-06-23T12:06:32.182" v="4019" actId="207"/>
          <ac:graphicFrameMkLst>
            <pc:docMk/>
            <pc:sldMk cId="345480383" sldId="334"/>
            <ac:graphicFrameMk id="106" creationId="{00000000-0000-0000-0000-000000000000}"/>
          </ac:graphicFrameMkLst>
        </pc:graphicFrameChg>
      </pc:sldChg>
      <pc:sldChg chg="modSp del">
        <pc:chgData name="Janette Warburton" userId="3e27661f259abf4c" providerId="LiveId" clId="{86B6CAA9-4873-4DED-B4E0-432CC49B9C66}" dt="2023-06-23T12:03:08.597" v="3902" actId="47"/>
        <pc:sldMkLst>
          <pc:docMk/>
          <pc:sldMk cId="3261784118" sldId="334"/>
        </pc:sldMkLst>
        <pc:spChg chg="mod">
          <ac:chgData name="Janette Warburton" userId="3e27661f259abf4c" providerId="LiveId" clId="{86B6CAA9-4873-4DED-B4E0-432CC49B9C66}" dt="2023-06-23T11:24:44.538" v="299"/>
          <ac:spMkLst>
            <pc:docMk/>
            <pc:sldMk cId="3261784118" sldId="334"/>
            <ac:spMk id="4" creationId="{500422CC-04AD-9F63-D2C5-D4D1B5365D71}"/>
          </ac:spMkLst>
        </pc:spChg>
      </pc:sldChg>
      <pc:sldChg chg="modSp del">
        <pc:chgData name="Janette Warburton" userId="3e27661f259abf4c" providerId="LiveId" clId="{86B6CAA9-4873-4DED-B4E0-432CC49B9C66}" dt="2023-06-23T12:03:08.597" v="3902" actId="47"/>
        <pc:sldMkLst>
          <pc:docMk/>
          <pc:sldMk cId="2490911857" sldId="335"/>
        </pc:sldMkLst>
        <pc:spChg chg="mod">
          <ac:chgData name="Janette Warburton" userId="3e27661f259abf4c" providerId="LiveId" clId="{86B6CAA9-4873-4DED-B4E0-432CC49B9C66}" dt="2023-06-23T11:24:44.538" v="299"/>
          <ac:spMkLst>
            <pc:docMk/>
            <pc:sldMk cId="2490911857" sldId="335"/>
            <ac:spMk id="6" creationId="{20C63AEA-BE44-20E0-34A3-2A03FFAA0796}"/>
          </ac:spMkLst>
        </pc:spChg>
      </pc:sldChg>
      <pc:sldChg chg="modSp add mod">
        <pc:chgData name="Janette Warburton" userId="3e27661f259abf4c" providerId="LiveId" clId="{86B6CAA9-4873-4DED-B4E0-432CC49B9C66}" dt="2023-06-23T12:06:29.857" v="4018" actId="207"/>
        <pc:sldMkLst>
          <pc:docMk/>
          <pc:sldMk cId="3985765058" sldId="335"/>
        </pc:sldMkLst>
        <pc:spChg chg="mod">
          <ac:chgData name="Janette Warburton" userId="3e27661f259abf4c" providerId="LiveId" clId="{86B6CAA9-4873-4DED-B4E0-432CC49B9C66}" dt="2023-06-23T12:03:48.115" v="3925" actId="20577"/>
          <ac:spMkLst>
            <pc:docMk/>
            <pc:sldMk cId="3985765058" sldId="335"/>
            <ac:spMk id="6" creationId="{20C63AEA-BE44-20E0-34A3-2A03FFAA0796}"/>
          </ac:spMkLst>
        </pc:spChg>
        <pc:graphicFrameChg chg="mod modGraphic">
          <ac:chgData name="Janette Warburton" userId="3e27661f259abf4c" providerId="LiveId" clId="{86B6CAA9-4873-4DED-B4E0-432CC49B9C66}" dt="2023-06-23T12:06:29.857" v="4018" actId="207"/>
          <ac:graphicFrameMkLst>
            <pc:docMk/>
            <pc:sldMk cId="3985765058" sldId="335"/>
            <ac:graphicFrameMk id="106" creationId="{00000000-0000-0000-0000-000000000000}"/>
          </ac:graphicFrameMkLst>
        </pc:graphicFrameChg>
      </pc:sldChg>
      <pc:sldMasterChg chg="modSldLayout">
        <pc:chgData name="Janette Warburton" userId="3e27661f259abf4c" providerId="LiveId" clId="{86B6CAA9-4873-4DED-B4E0-432CC49B9C66}" dt="2023-06-23T11:16:43.446" v="70" actId="20577"/>
        <pc:sldMasterMkLst>
          <pc:docMk/>
          <pc:sldMasterMk cId="0" sldId="2147483662"/>
        </pc:sldMasterMkLst>
        <pc:sldLayoutChg chg="modSp mod">
          <pc:chgData name="Janette Warburton" userId="3e27661f259abf4c" providerId="LiveId" clId="{86B6CAA9-4873-4DED-B4E0-432CC49B9C66}" dt="2023-06-23T11:16:35.618" v="54" actId="20577"/>
          <pc:sldLayoutMkLst>
            <pc:docMk/>
            <pc:sldMasterMk cId="0" sldId="2147483662"/>
            <pc:sldLayoutMk cId="0" sldId="2147483651"/>
          </pc:sldLayoutMkLst>
          <pc:spChg chg="mod">
            <ac:chgData name="Janette Warburton" userId="3e27661f259abf4c" providerId="LiveId" clId="{86B6CAA9-4873-4DED-B4E0-432CC49B9C66}" dt="2023-06-23T11:16:35.618" v="54" actId="20577"/>
            <ac:spMkLst>
              <pc:docMk/>
              <pc:sldMasterMk cId="0" sldId="2147483662"/>
              <pc:sldLayoutMk cId="0" sldId="2147483651"/>
              <ac:spMk id="28" creationId="{00000000-0000-0000-0000-000000000000}"/>
            </ac:spMkLst>
          </pc:spChg>
        </pc:sldLayoutChg>
        <pc:sldLayoutChg chg="modSp mod">
          <pc:chgData name="Janette Warburton" userId="3e27661f259abf4c" providerId="LiveId" clId="{86B6CAA9-4873-4DED-B4E0-432CC49B9C66}" dt="2023-06-23T11:16:43.446" v="70" actId="20577"/>
          <pc:sldLayoutMkLst>
            <pc:docMk/>
            <pc:sldMasterMk cId="0" sldId="2147483662"/>
            <pc:sldLayoutMk cId="0" sldId="2147483652"/>
          </pc:sldLayoutMkLst>
          <pc:spChg chg="mod">
            <ac:chgData name="Janette Warburton" userId="3e27661f259abf4c" providerId="LiveId" clId="{86B6CAA9-4873-4DED-B4E0-432CC49B9C66}" dt="2023-06-23T11:16:43.446" v="70" actId="20577"/>
            <ac:spMkLst>
              <pc:docMk/>
              <pc:sldMasterMk cId="0" sldId="2147483662"/>
              <pc:sldLayoutMk cId="0" sldId="2147483652"/>
              <ac:spMk id="32" creationId="{00000000-0000-0000-0000-000000000000}"/>
            </ac:spMkLst>
          </pc:spChg>
        </pc:sldLayoutChg>
        <pc:sldLayoutChg chg="modSp mod">
          <pc:chgData name="Janette Warburton" userId="3e27661f259abf4c" providerId="LiveId" clId="{86B6CAA9-4873-4DED-B4E0-432CC49B9C66}" dt="2023-06-23T11:16:15.997" v="17" actId="20577"/>
          <pc:sldLayoutMkLst>
            <pc:docMk/>
            <pc:sldMasterMk cId="0" sldId="2147483662"/>
            <pc:sldLayoutMk cId="928499641" sldId="2147483663"/>
          </pc:sldLayoutMkLst>
          <pc:spChg chg="mod">
            <ac:chgData name="Janette Warburton" userId="3e27661f259abf4c" providerId="LiveId" clId="{86B6CAA9-4873-4DED-B4E0-432CC49B9C66}" dt="2023-06-23T11:16:15.997" v="17" actId="20577"/>
            <ac:spMkLst>
              <pc:docMk/>
              <pc:sldMasterMk cId="0" sldId="2147483662"/>
              <pc:sldLayoutMk cId="928499641" sldId="2147483663"/>
              <ac:spMk id="4" creationId="{C76A108A-1943-FB08-CA22-5EABA08A611F}"/>
            </ac:spMkLst>
          </pc:spChg>
        </pc:sldLayoutChg>
        <pc:sldLayoutChg chg="modSp mod">
          <pc:chgData name="Janette Warburton" userId="3e27661f259abf4c" providerId="LiveId" clId="{86B6CAA9-4873-4DED-B4E0-432CC49B9C66}" dt="2023-06-23T11:16:24.089" v="32" actId="20577"/>
          <pc:sldLayoutMkLst>
            <pc:docMk/>
            <pc:sldMasterMk cId="0" sldId="2147483662"/>
            <pc:sldLayoutMk cId="1192037735" sldId="2147483669"/>
          </pc:sldLayoutMkLst>
          <pc:spChg chg="mod">
            <ac:chgData name="Janette Warburton" userId="3e27661f259abf4c" providerId="LiveId" clId="{86B6CAA9-4873-4DED-B4E0-432CC49B9C66}" dt="2023-06-23T11:16:24.089" v="32" actId="20577"/>
            <ac:spMkLst>
              <pc:docMk/>
              <pc:sldMasterMk cId="0" sldId="2147483662"/>
              <pc:sldLayoutMk cId="1192037735" sldId="2147483669"/>
              <ac:spMk id="4" creationId="{C76A108A-1943-FB08-CA22-5EABA08A611F}"/>
            </ac:spMkLst>
          </pc:spChg>
        </pc:sldLayoutChg>
      </pc:sldMasterChg>
    </pc:docChg>
  </pc:docChgLst>
  <pc:docChgLst>
    <pc:chgData name="Janette Warburton" userId="3e27661f259abf4c" providerId="LiveId" clId="{245BE25B-AD1E-45AE-A9DA-0616B6C724EB}"/>
    <pc:docChg chg="modSld">
      <pc:chgData name="Janette Warburton" userId="3e27661f259abf4c" providerId="LiveId" clId="{245BE25B-AD1E-45AE-A9DA-0616B6C724EB}" dt="2023-06-23T14:24:09.271" v="44" actId="20577"/>
      <pc:docMkLst>
        <pc:docMk/>
      </pc:docMkLst>
      <pc:sldChg chg="modSp mod">
        <pc:chgData name="Janette Warburton" userId="3e27661f259abf4c" providerId="LiveId" clId="{245BE25B-AD1E-45AE-A9DA-0616B6C724EB}" dt="2023-06-23T14:07:16.727" v="22" actId="20577"/>
        <pc:sldMkLst>
          <pc:docMk/>
          <pc:sldMk cId="1592150649" sldId="264"/>
        </pc:sldMkLst>
        <pc:spChg chg="mod">
          <ac:chgData name="Janette Warburton" userId="3e27661f259abf4c" providerId="LiveId" clId="{245BE25B-AD1E-45AE-A9DA-0616B6C724EB}" dt="2023-06-23T14:07:16.727" v="22" actId="20577"/>
          <ac:spMkLst>
            <pc:docMk/>
            <pc:sldMk cId="1592150649" sldId="264"/>
            <ac:spMk id="93" creationId="{00000000-0000-0000-0000-000000000000}"/>
          </ac:spMkLst>
        </pc:spChg>
      </pc:sldChg>
      <pc:sldChg chg="modSp mod">
        <pc:chgData name="Janette Warburton" userId="3e27661f259abf4c" providerId="LiveId" clId="{245BE25B-AD1E-45AE-A9DA-0616B6C724EB}" dt="2023-06-23T14:21:00.979" v="37" actId="20577"/>
        <pc:sldMkLst>
          <pc:docMk/>
          <pc:sldMk cId="2347756706" sldId="308"/>
        </pc:sldMkLst>
        <pc:graphicFrameChg chg="modGraphic">
          <ac:chgData name="Janette Warburton" userId="3e27661f259abf4c" providerId="LiveId" clId="{245BE25B-AD1E-45AE-A9DA-0616B6C724EB}" dt="2023-06-23T14:21:00.979" v="37" actId="20577"/>
          <ac:graphicFrameMkLst>
            <pc:docMk/>
            <pc:sldMk cId="2347756706" sldId="308"/>
            <ac:graphicFrameMk id="106" creationId="{00000000-0000-0000-0000-000000000000}"/>
          </ac:graphicFrameMkLst>
        </pc:graphicFrameChg>
      </pc:sldChg>
      <pc:sldChg chg="modSp">
        <pc:chgData name="Janette Warburton" userId="3e27661f259abf4c" providerId="LiveId" clId="{245BE25B-AD1E-45AE-A9DA-0616B6C724EB}" dt="2023-06-23T14:24:09.271" v="44" actId="20577"/>
        <pc:sldMkLst>
          <pc:docMk/>
          <pc:sldMk cId="2440726204" sldId="314"/>
        </pc:sldMkLst>
        <pc:graphicFrameChg chg="mod">
          <ac:chgData name="Janette Warburton" userId="3e27661f259abf4c" providerId="LiveId" clId="{245BE25B-AD1E-45AE-A9DA-0616B6C724EB}" dt="2023-06-23T14:24:09.271" v="44" actId="20577"/>
          <ac:graphicFrameMkLst>
            <pc:docMk/>
            <pc:sldMk cId="2440726204" sldId="314"/>
            <ac:graphicFrameMk id="2" creationId="{D14E4DD3-2E71-A844-D6D2-CECCE198F053}"/>
          </ac:graphicFrameMkLst>
        </pc:graphicFrameChg>
      </pc:sldChg>
      <pc:sldChg chg="modSp">
        <pc:chgData name="Janette Warburton" userId="3e27661f259abf4c" providerId="LiveId" clId="{245BE25B-AD1E-45AE-A9DA-0616B6C724EB}" dt="2023-06-23T14:13:18.467" v="29" actId="20577"/>
        <pc:sldMkLst>
          <pc:docMk/>
          <pc:sldMk cId="1914673007" sldId="334"/>
        </pc:sldMkLst>
        <pc:graphicFrameChg chg="mod">
          <ac:chgData name="Janette Warburton" userId="3e27661f259abf4c" providerId="LiveId" clId="{245BE25B-AD1E-45AE-A9DA-0616B6C724EB}" dt="2023-06-23T14:13:18.467" v="29" actId="20577"/>
          <ac:graphicFrameMkLst>
            <pc:docMk/>
            <pc:sldMk cId="1914673007" sldId="334"/>
            <ac:graphicFrameMk id="2" creationId="{D14E4DD3-2E71-A844-D6D2-CECCE198F053}"/>
          </ac:graphicFrameMkLst>
        </pc:graphicFrameChg>
      </pc:sldChg>
    </pc:docChg>
  </pc:docChgLst>
  <pc:docChgLst>
    <pc:chgData name="Janette Warburton" userId="3e27661f259abf4c" providerId="LiveId" clId="{12169168-A94C-4C3C-A4A3-6E9C36339C92}"/>
    <pc:docChg chg="undo custSel addSld delSld modSld modMainMaster">
      <pc:chgData name="Janette Warburton" userId="3e27661f259abf4c" providerId="LiveId" clId="{12169168-A94C-4C3C-A4A3-6E9C36339C92}" dt="2023-06-23T14:02:44.557" v="5412" actId="20577"/>
      <pc:docMkLst>
        <pc:docMk/>
      </pc:docMkLst>
      <pc:sldChg chg="modSp mod">
        <pc:chgData name="Janette Warburton" userId="3e27661f259abf4c" providerId="LiveId" clId="{12169168-A94C-4C3C-A4A3-6E9C36339C92}" dt="2023-06-23T13:03:44.463" v="146" actId="113"/>
        <pc:sldMkLst>
          <pc:docMk/>
          <pc:sldMk cId="485049925" sldId="265"/>
        </pc:sldMkLst>
        <pc:spChg chg="mod">
          <ac:chgData name="Janette Warburton" userId="3e27661f259abf4c" providerId="LiveId" clId="{12169168-A94C-4C3C-A4A3-6E9C36339C92}" dt="2023-06-23T13:03:44.463" v="146" actId="113"/>
          <ac:spMkLst>
            <pc:docMk/>
            <pc:sldMk cId="485049925" sldId="265"/>
            <ac:spMk id="93" creationId="{00000000-0000-0000-0000-000000000000}"/>
          </ac:spMkLst>
        </pc:spChg>
      </pc:sldChg>
      <pc:sldChg chg="modSp mod">
        <pc:chgData name="Janette Warburton" userId="3e27661f259abf4c" providerId="LiveId" clId="{12169168-A94C-4C3C-A4A3-6E9C36339C92}" dt="2023-06-23T13:15:05.393" v="846" actId="20577"/>
        <pc:sldMkLst>
          <pc:docMk/>
          <pc:sldMk cId="2694083355" sldId="296"/>
        </pc:sldMkLst>
        <pc:spChg chg="mod">
          <ac:chgData name="Janette Warburton" userId="3e27661f259abf4c" providerId="LiveId" clId="{12169168-A94C-4C3C-A4A3-6E9C36339C92}" dt="2023-06-23T13:12:48.629" v="684" actId="14100"/>
          <ac:spMkLst>
            <pc:docMk/>
            <pc:sldMk cId="2694083355" sldId="296"/>
            <ac:spMk id="104" creationId="{00000000-0000-0000-0000-000000000000}"/>
          </ac:spMkLst>
        </pc:spChg>
        <pc:graphicFrameChg chg="mod modGraphic">
          <ac:chgData name="Janette Warburton" userId="3e27661f259abf4c" providerId="LiveId" clId="{12169168-A94C-4C3C-A4A3-6E9C36339C92}" dt="2023-06-23T13:14:05.725" v="733" actId="20577"/>
          <ac:graphicFrameMkLst>
            <pc:docMk/>
            <pc:sldMk cId="2694083355" sldId="296"/>
            <ac:graphicFrameMk id="105" creationId="{00000000-0000-0000-0000-000000000000}"/>
          </ac:graphicFrameMkLst>
        </pc:graphicFrameChg>
        <pc:graphicFrameChg chg="mod modGraphic">
          <ac:chgData name="Janette Warburton" userId="3e27661f259abf4c" providerId="LiveId" clId="{12169168-A94C-4C3C-A4A3-6E9C36339C92}" dt="2023-06-23T13:15:05.393" v="846" actId="20577"/>
          <ac:graphicFrameMkLst>
            <pc:docMk/>
            <pc:sldMk cId="2694083355" sldId="296"/>
            <ac:graphicFrameMk id="106" creationId="{00000000-0000-0000-0000-000000000000}"/>
          </ac:graphicFrameMkLst>
        </pc:graphicFrameChg>
      </pc:sldChg>
      <pc:sldChg chg="modSp mod">
        <pc:chgData name="Janette Warburton" userId="3e27661f259abf4c" providerId="LiveId" clId="{12169168-A94C-4C3C-A4A3-6E9C36339C92}" dt="2023-06-23T13:16:03.487" v="985" actId="20577"/>
        <pc:sldMkLst>
          <pc:docMk/>
          <pc:sldMk cId="1055805399" sldId="297"/>
        </pc:sldMkLst>
        <pc:spChg chg="mod">
          <ac:chgData name="Janette Warburton" userId="3e27661f259abf4c" providerId="LiveId" clId="{12169168-A94C-4C3C-A4A3-6E9C36339C92}" dt="2023-06-23T13:13:32.013" v="703" actId="14100"/>
          <ac:spMkLst>
            <pc:docMk/>
            <pc:sldMk cId="1055805399" sldId="297"/>
            <ac:spMk id="5" creationId="{F2642B83-EC1C-41A3-A75E-E7BFFD44009F}"/>
          </ac:spMkLst>
        </pc:spChg>
        <pc:graphicFrameChg chg="mod modGraphic">
          <ac:chgData name="Janette Warburton" userId="3e27661f259abf4c" providerId="LiveId" clId="{12169168-A94C-4C3C-A4A3-6E9C36339C92}" dt="2023-06-23T13:15:22.835" v="880" actId="20577"/>
          <ac:graphicFrameMkLst>
            <pc:docMk/>
            <pc:sldMk cId="1055805399" sldId="297"/>
            <ac:graphicFrameMk id="105" creationId="{00000000-0000-0000-0000-000000000000}"/>
          </ac:graphicFrameMkLst>
        </pc:graphicFrameChg>
        <pc:graphicFrameChg chg="mod modGraphic">
          <ac:chgData name="Janette Warburton" userId="3e27661f259abf4c" providerId="LiveId" clId="{12169168-A94C-4C3C-A4A3-6E9C36339C92}" dt="2023-06-23T13:16:03.487" v="985" actId="20577"/>
          <ac:graphicFrameMkLst>
            <pc:docMk/>
            <pc:sldMk cId="1055805399" sldId="297"/>
            <ac:graphicFrameMk id="106" creationId="{00000000-0000-0000-0000-000000000000}"/>
          </ac:graphicFrameMkLst>
        </pc:graphicFrameChg>
      </pc:sldChg>
      <pc:sldChg chg="modSp mod">
        <pc:chgData name="Janette Warburton" userId="3e27661f259abf4c" providerId="LiveId" clId="{12169168-A94C-4C3C-A4A3-6E9C36339C92}" dt="2023-06-23T13:17:37.592" v="1138" actId="207"/>
        <pc:sldMkLst>
          <pc:docMk/>
          <pc:sldMk cId="714369542" sldId="298"/>
        </pc:sldMkLst>
        <pc:spChg chg="mod">
          <ac:chgData name="Janette Warburton" userId="3e27661f259abf4c" providerId="LiveId" clId="{12169168-A94C-4C3C-A4A3-6E9C36339C92}" dt="2023-06-23T13:12:50.907" v="685" actId="14100"/>
          <ac:spMkLst>
            <pc:docMk/>
            <pc:sldMk cId="714369542" sldId="298"/>
            <ac:spMk id="3" creationId="{6E3C1FA2-2FD1-2052-730E-EA2CE4523E24}"/>
          </ac:spMkLst>
        </pc:spChg>
        <pc:graphicFrameChg chg="mod modGraphic">
          <ac:chgData name="Janette Warburton" userId="3e27661f259abf4c" providerId="LiveId" clId="{12169168-A94C-4C3C-A4A3-6E9C36339C92}" dt="2023-06-23T13:16:37.071" v="1021" actId="20577"/>
          <ac:graphicFrameMkLst>
            <pc:docMk/>
            <pc:sldMk cId="714369542" sldId="298"/>
            <ac:graphicFrameMk id="105" creationId="{00000000-0000-0000-0000-000000000000}"/>
          </ac:graphicFrameMkLst>
        </pc:graphicFrameChg>
        <pc:graphicFrameChg chg="mod modGraphic">
          <ac:chgData name="Janette Warburton" userId="3e27661f259abf4c" providerId="LiveId" clId="{12169168-A94C-4C3C-A4A3-6E9C36339C92}" dt="2023-06-23T13:17:37.592" v="1138" actId="207"/>
          <ac:graphicFrameMkLst>
            <pc:docMk/>
            <pc:sldMk cId="714369542" sldId="298"/>
            <ac:graphicFrameMk id="106" creationId="{00000000-0000-0000-0000-000000000000}"/>
          </ac:graphicFrameMkLst>
        </pc:graphicFrameChg>
      </pc:sldChg>
      <pc:sldChg chg="modSp mod">
        <pc:chgData name="Janette Warburton" userId="3e27661f259abf4c" providerId="LiveId" clId="{12169168-A94C-4C3C-A4A3-6E9C36339C92}" dt="2023-06-23T13:18:59.269" v="1309" actId="207"/>
        <pc:sldMkLst>
          <pc:docMk/>
          <pc:sldMk cId="2541627645" sldId="299"/>
        </pc:sldMkLst>
        <pc:spChg chg="mod">
          <ac:chgData name="Janette Warburton" userId="3e27661f259abf4c" providerId="LiveId" clId="{12169168-A94C-4C3C-A4A3-6E9C36339C92}" dt="2023-06-23T13:12:55.298" v="687" actId="14100"/>
          <ac:spMkLst>
            <pc:docMk/>
            <pc:sldMk cId="2541627645" sldId="299"/>
            <ac:spMk id="3" creationId="{F319BA10-083B-A9DA-5A70-CB8EA4971AC5}"/>
          </ac:spMkLst>
        </pc:spChg>
        <pc:graphicFrameChg chg="mod modGraphic">
          <ac:chgData name="Janette Warburton" userId="3e27661f259abf4c" providerId="LiveId" clId="{12169168-A94C-4C3C-A4A3-6E9C36339C92}" dt="2023-06-23T13:17:59.162" v="1182" actId="20577"/>
          <ac:graphicFrameMkLst>
            <pc:docMk/>
            <pc:sldMk cId="2541627645" sldId="299"/>
            <ac:graphicFrameMk id="105" creationId="{00000000-0000-0000-0000-000000000000}"/>
          </ac:graphicFrameMkLst>
        </pc:graphicFrameChg>
        <pc:graphicFrameChg chg="mod modGraphic">
          <ac:chgData name="Janette Warburton" userId="3e27661f259abf4c" providerId="LiveId" clId="{12169168-A94C-4C3C-A4A3-6E9C36339C92}" dt="2023-06-23T13:18:59.269" v="1309" actId="207"/>
          <ac:graphicFrameMkLst>
            <pc:docMk/>
            <pc:sldMk cId="2541627645" sldId="299"/>
            <ac:graphicFrameMk id="106" creationId="{00000000-0000-0000-0000-000000000000}"/>
          </ac:graphicFrameMkLst>
        </pc:graphicFrameChg>
      </pc:sldChg>
      <pc:sldChg chg="modSp mod">
        <pc:chgData name="Janette Warburton" userId="3e27661f259abf4c" providerId="LiveId" clId="{12169168-A94C-4C3C-A4A3-6E9C36339C92}" dt="2023-06-23T13:20:28.898" v="1471" actId="207"/>
        <pc:sldMkLst>
          <pc:docMk/>
          <pc:sldMk cId="2968740350" sldId="300"/>
        </pc:sldMkLst>
        <pc:spChg chg="mod">
          <ac:chgData name="Janette Warburton" userId="3e27661f259abf4c" providerId="LiveId" clId="{12169168-A94C-4C3C-A4A3-6E9C36339C92}" dt="2023-06-23T13:12:53.201" v="686" actId="14100"/>
          <ac:spMkLst>
            <pc:docMk/>
            <pc:sldMk cId="2968740350" sldId="300"/>
            <ac:spMk id="4" creationId="{2E1281DC-2FF3-D042-09AF-72EE92F9EFB8}"/>
          </ac:spMkLst>
        </pc:spChg>
        <pc:graphicFrameChg chg="mod modGraphic">
          <ac:chgData name="Janette Warburton" userId="3e27661f259abf4c" providerId="LiveId" clId="{12169168-A94C-4C3C-A4A3-6E9C36339C92}" dt="2023-06-23T13:19:31.866" v="1339" actId="20577"/>
          <ac:graphicFrameMkLst>
            <pc:docMk/>
            <pc:sldMk cId="2968740350" sldId="300"/>
            <ac:graphicFrameMk id="105" creationId="{00000000-0000-0000-0000-000000000000}"/>
          </ac:graphicFrameMkLst>
        </pc:graphicFrameChg>
        <pc:graphicFrameChg chg="mod modGraphic">
          <ac:chgData name="Janette Warburton" userId="3e27661f259abf4c" providerId="LiveId" clId="{12169168-A94C-4C3C-A4A3-6E9C36339C92}" dt="2023-06-23T13:20:28.898" v="1471" actId="207"/>
          <ac:graphicFrameMkLst>
            <pc:docMk/>
            <pc:sldMk cId="2968740350" sldId="300"/>
            <ac:graphicFrameMk id="106" creationId="{00000000-0000-0000-0000-000000000000}"/>
          </ac:graphicFrameMkLst>
        </pc:graphicFrameChg>
      </pc:sldChg>
      <pc:sldChg chg="modSp mod">
        <pc:chgData name="Janette Warburton" userId="3e27661f259abf4c" providerId="LiveId" clId="{12169168-A94C-4C3C-A4A3-6E9C36339C92}" dt="2023-06-23T13:21:48.304" v="1631" actId="207"/>
        <pc:sldMkLst>
          <pc:docMk/>
          <pc:sldMk cId="1262853499" sldId="301"/>
        </pc:sldMkLst>
        <pc:spChg chg="mod">
          <ac:chgData name="Janette Warburton" userId="3e27661f259abf4c" providerId="LiveId" clId="{12169168-A94C-4C3C-A4A3-6E9C36339C92}" dt="2023-06-23T13:12:57.766" v="688" actId="14100"/>
          <ac:spMkLst>
            <pc:docMk/>
            <pc:sldMk cId="1262853499" sldId="301"/>
            <ac:spMk id="4" creationId="{528B716C-F3BD-CEBC-63FC-60C2D1584433}"/>
          </ac:spMkLst>
        </pc:spChg>
        <pc:graphicFrameChg chg="mod modGraphic">
          <ac:chgData name="Janette Warburton" userId="3e27661f259abf4c" providerId="LiveId" clId="{12169168-A94C-4C3C-A4A3-6E9C36339C92}" dt="2023-06-23T13:20:54.708" v="1510" actId="20577"/>
          <ac:graphicFrameMkLst>
            <pc:docMk/>
            <pc:sldMk cId="1262853499" sldId="301"/>
            <ac:graphicFrameMk id="105" creationId="{00000000-0000-0000-0000-000000000000}"/>
          </ac:graphicFrameMkLst>
        </pc:graphicFrameChg>
        <pc:graphicFrameChg chg="mod modGraphic">
          <ac:chgData name="Janette Warburton" userId="3e27661f259abf4c" providerId="LiveId" clId="{12169168-A94C-4C3C-A4A3-6E9C36339C92}" dt="2023-06-23T13:21:48.304" v="1631" actId="207"/>
          <ac:graphicFrameMkLst>
            <pc:docMk/>
            <pc:sldMk cId="1262853499" sldId="301"/>
            <ac:graphicFrameMk id="106" creationId="{00000000-0000-0000-0000-000000000000}"/>
          </ac:graphicFrameMkLst>
        </pc:graphicFrameChg>
      </pc:sldChg>
      <pc:sldChg chg="modSp mod">
        <pc:chgData name="Janette Warburton" userId="3e27661f259abf4c" providerId="LiveId" clId="{12169168-A94C-4C3C-A4A3-6E9C36339C92}" dt="2023-06-23T13:31:52.548" v="1846" actId="207"/>
        <pc:sldMkLst>
          <pc:docMk/>
          <pc:sldMk cId="1816904948" sldId="302"/>
        </pc:sldMkLst>
        <pc:spChg chg="mod">
          <ac:chgData name="Janette Warburton" userId="3e27661f259abf4c" providerId="LiveId" clId="{12169168-A94C-4C3C-A4A3-6E9C36339C92}" dt="2023-06-23T13:12:59.548" v="689" actId="14100"/>
          <ac:spMkLst>
            <pc:docMk/>
            <pc:sldMk cId="1816904948" sldId="302"/>
            <ac:spMk id="4" creationId="{04ADB7BD-145A-7C20-90DE-DB4417A45FC1}"/>
          </ac:spMkLst>
        </pc:spChg>
        <pc:graphicFrameChg chg="mod modGraphic">
          <ac:chgData name="Janette Warburton" userId="3e27661f259abf4c" providerId="LiveId" clId="{12169168-A94C-4C3C-A4A3-6E9C36339C92}" dt="2023-06-23T13:23:06.327" v="1668" actId="20577"/>
          <ac:graphicFrameMkLst>
            <pc:docMk/>
            <pc:sldMk cId="1816904948" sldId="302"/>
            <ac:graphicFrameMk id="105" creationId="{00000000-0000-0000-0000-000000000000}"/>
          </ac:graphicFrameMkLst>
        </pc:graphicFrameChg>
        <pc:graphicFrameChg chg="mod modGraphic">
          <ac:chgData name="Janette Warburton" userId="3e27661f259abf4c" providerId="LiveId" clId="{12169168-A94C-4C3C-A4A3-6E9C36339C92}" dt="2023-06-23T13:31:52.548" v="1846" actId="207"/>
          <ac:graphicFrameMkLst>
            <pc:docMk/>
            <pc:sldMk cId="1816904948" sldId="302"/>
            <ac:graphicFrameMk id="106" creationId="{00000000-0000-0000-0000-000000000000}"/>
          </ac:graphicFrameMkLst>
        </pc:graphicFrameChg>
      </pc:sldChg>
      <pc:sldChg chg="modSp mod">
        <pc:chgData name="Janette Warburton" userId="3e27661f259abf4c" providerId="LiveId" clId="{12169168-A94C-4C3C-A4A3-6E9C36339C92}" dt="2023-06-23T13:33:12.851" v="2033" actId="20577"/>
        <pc:sldMkLst>
          <pc:docMk/>
          <pc:sldMk cId="927842363" sldId="303"/>
        </pc:sldMkLst>
        <pc:spChg chg="mod">
          <ac:chgData name="Janette Warburton" userId="3e27661f259abf4c" providerId="LiveId" clId="{12169168-A94C-4C3C-A4A3-6E9C36339C92}" dt="2023-06-23T13:13:01.385" v="690" actId="14100"/>
          <ac:spMkLst>
            <pc:docMk/>
            <pc:sldMk cId="927842363" sldId="303"/>
            <ac:spMk id="4" creationId="{E6597F13-FE49-A575-2C7A-BEE6AE1F3BF9}"/>
          </ac:spMkLst>
        </pc:spChg>
        <pc:graphicFrameChg chg="mod modGraphic">
          <ac:chgData name="Janette Warburton" userId="3e27661f259abf4c" providerId="LiveId" clId="{12169168-A94C-4C3C-A4A3-6E9C36339C92}" dt="2023-06-23T13:32:24.813" v="1887" actId="20577"/>
          <ac:graphicFrameMkLst>
            <pc:docMk/>
            <pc:sldMk cId="927842363" sldId="303"/>
            <ac:graphicFrameMk id="105" creationId="{00000000-0000-0000-0000-000000000000}"/>
          </ac:graphicFrameMkLst>
        </pc:graphicFrameChg>
        <pc:graphicFrameChg chg="mod modGraphic">
          <ac:chgData name="Janette Warburton" userId="3e27661f259abf4c" providerId="LiveId" clId="{12169168-A94C-4C3C-A4A3-6E9C36339C92}" dt="2023-06-23T13:33:12.851" v="2033" actId="20577"/>
          <ac:graphicFrameMkLst>
            <pc:docMk/>
            <pc:sldMk cId="927842363" sldId="303"/>
            <ac:graphicFrameMk id="106" creationId="{00000000-0000-0000-0000-000000000000}"/>
          </ac:graphicFrameMkLst>
        </pc:graphicFrameChg>
      </pc:sldChg>
      <pc:sldChg chg="modSp mod">
        <pc:chgData name="Janette Warburton" userId="3e27661f259abf4c" providerId="LiveId" clId="{12169168-A94C-4C3C-A4A3-6E9C36339C92}" dt="2023-06-23T13:34:52.762" v="2206" actId="207"/>
        <pc:sldMkLst>
          <pc:docMk/>
          <pc:sldMk cId="3311782084" sldId="304"/>
        </pc:sldMkLst>
        <pc:spChg chg="mod">
          <ac:chgData name="Janette Warburton" userId="3e27661f259abf4c" providerId="LiveId" clId="{12169168-A94C-4C3C-A4A3-6E9C36339C92}" dt="2023-06-23T13:13:05.161" v="692" actId="14100"/>
          <ac:spMkLst>
            <pc:docMk/>
            <pc:sldMk cId="3311782084" sldId="304"/>
            <ac:spMk id="4" creationId="{AEE50FD7-BCCC-8CD8-F04B-935539BF6EE3}"/>
          </ac:spMkLst>
        </pc:spChg>
        <pc:graphicFrameChg chg="mod modGraphic">
          <ac:chgData name="Janette Warburton" userId="3e27661f259abf4c" providerId="LiveId" clId="{12169168-A94C-4C3C-A4A3-6E9C36339C92}" dt="2023-06-23T13:33:39" v="2062" actId="20577"/>
          <ac:graphicFrameMkLst>
            <pc:docMk/>
            <pc:sldMk cId="3311782084" sldId="304"/>
            <ac:graphicFrameMk id="2" creationId="{7DFCF32D-7E7A-D733-3441-72ED50BCC98A}"/>
          </ac:graphicFrameMkLst>
        </pc:graphicFrameChg>
        <pc:graphicFrameChg chg="mod modGraphic">
          <ac:chgData name="Janette Warburton" userId="3e27661f259abf4c" providerId="LiveId" clId="{12169168-A94C-4C3C-A4A3-6E9C36339C92}" dt="2023-06-23T13:34:52.762" v="2206" actId="207"/>
          <ac:graphicFrameMkLst>
            <pc:docMk/>
            <pc:sldMk cId="3311782084" sldId="304"/>
            <ac:graphicFrameMk id="106" creationId="{00000000-0000-0000-0000-000000000000}"/>
          </ac:graphicFrameMkLst>
        </pc:graphicFrameChg>
      </pc:sldChg>
      <pc:sldChg chg="modSp mod">
        <pc:chgData name="Janette Warburton" userId="3e27661f259abf4c" providerId="LiveId" clId="{12169168-A94C-4C3C-A4A3-6E9C36339C92}" dt="2023-06-23T13:36:48.513" v="2487" actId="20577"/>
        <pc:sldMkLst>
          <pc:docMk/>
          <pc:sldMk cId="786588287" sldId="305"/>
        </pc:sldMkLst>
        <pc:spChg chg="mod">
          <ac:chgData name="Janette Warburton" userId="3e27661f259abf4c" providerId="LiveId" clId="{12169168-A94C-4C3C-A4A3-6E9C36339C92}" dt="2023-06-23T13:13:03.241" v="691" actId="14100"/>
          <ac:spMkLst>
            <pc:docMk/>
            <pc:sldMk cId="786588287" sldId="305"/>
            <ac:spMk id="3" creationId="{36147B16-0A60-FDD1-EB3E-7612700B3751}"/>
          </ac:spMkLst>
        </pc:spChg>
        <pc:graphicFrameChg chg="mod modGraphic">
          <ac:chgData name="Janette Warburton" userId="3e27661f259abf4c" providerId="LiveId" clId="{12169168-A94C-4C3C-A4A3-6E9C36339C92}" dt="2023-06-23T13:35:47.601" v="2333" actId="2710"/>
          <ac:graphicFrameMkLst>
            <pc:docMk/>
            <pc:sldMk cId="786588287" sldId="305"/>
            <ac:graphicFrameMk id="105" creationId="{00000000-0000-0000-0000-000000000000}"/>
          </ac:graphicFrameMkLst>
        </pc:graphicFrameChg>
        <pc:graphicFrameChg chg="mod modGraphic">
          <ac:chgData name="Janette Warburton" userId="3e27661f259abf4c" providerId="LiveId" clId="{12169168-A94C-4C3C-A4A3-6E9C36339C92}" dt="2023-06-23T13:36:48.513" v="2487" actId="20577"/>
          <ac:graphicFrameMkLst>
            <pc:docMk/>
            <pc:sldMk cId="786588287" sldId="305"/>
            <ac:graphicFrameMk id="106" creationId="{00000000-0000-0000-0000-000000000000}"/>
          </ac:graphicFrameMkLst>
        </pc:graphicFrameChg>
      </pc:sldChg>
      <pc:sldChg chg="modSp mod">
        <pc:chgData name="Janette Warburton" userId="3e27661f259abf4c" providerId="LiveId" clId="{12169168-A94C-4C3C-A4A3-6E9C36339C92}" dt="2023-06-23T13:38:59.218" v="2774" actId="207"/>
        <pc:sldMkLst>
          <pc:docMk/>
          <pc:sldMk cId="703625826" sldId="306"/>
        </pc:sldMkLst>
        <pc:spChg chg="mod">
          <ac:chgData name="Janette Warburton" userId="3e27661f259abf4c" providerId="LiveId" clId="{12169168-A94C-4C3C-A4A3-6E9C36339C92}" dt="2023-06-23T13:13:07.602" v="693" actId="14100"/>
          <ac:spMkLst>
            <pc:docMk/>
            <pc:sldMk cId="703625826" sldId="306"/>
            <ac:spMk id="4" creationId="{E5F24A8D-A7FA-CEB9-35F5-C3DC739D8FD5}"/>
          </ac:spMkLst>
        </pc:spChg>
        <pc:graphicFrameChg chg="mod modGraphic">
          <ac:chgData name="Janette Warburton" userId="3e27661f259abf4c" providerId="LiveId" clId="{12169168-A94C-4C3C-A4A3-6E9C36339C92}" dt="2023-06-23T13:37:20.439" v="2550" actId="20577"/>
          <ac:graphicFrameMkLst>
            <pc:docMk/>
            <pc:sldMk cId="703625826" sldId="306"/>
            <ac:graphicFrameMk id="2" creationId="{EE80A8A9-C2A6-BF08-AD49-77A341EE056E}"/>
          </ac:graphicFrameMkLst>
        </pc:graphicFrameChg>
        <pc:graphicFrameChg chg="mod modGraphic">
          <ac:chgData name="Janette Warburton" userId="3e27661f259abf4c" providerId="LiveId" clId="{12169168-A94C-4C3C-A4A3-6E9C36339C92}" dt="2023-06-23T13:38:59.218" v="2774" actId="207"/>
          <ac:graphicFrameMkLst>
            <pc:docMk/>
            <pc:sldMk cId="703625826" sldId="306"/>
            <ac:graphicFrameMk id="106" creationId="{00000000-0000-0000-0000-000000000000}"/>
          </ac:graphicFrameMkLst>
        </pc:graphicFrameChg>
      </pc:sldChg>
      <pc:sldChg chg="modSp mod">
        <pc:chgData name="Janette Warburton" userId="3e27661f259abf4c" providerId="LiveId" clId="{12169168-A94C-4C3C-A4A3-6E9C36339C92}" dt="2023-06-23T13:40:27.402" v="3031" actId="207"/>
        <pc:sldMkLst>
          <pc:docMk/>
          <pc:sldMk cId="985718922" sldId="307"/>
        </pc:sldMkLst>
        <pc:spChg chg="mod">
          <ac:chgData name="Janette Warburton" userId="3e27661f259abf4c" providerId="LiveId" clId="{12169168-A94C-4C3C-A4A3-6E9C36339C92}" dt="2023-06-23T13:13:09.507" v="694" actId="14100"/>
          <ac:spMkLst>
            <pc:docMk/>
            <pc:sldMk cId="985718922" sldId="307"/>
            <ac:spMk id="104" creationId="{00000000-0000-0000-0000-000000000000}"/>
          </ac:spMkLst>
        </pc:spChg>
        <pc:graphicFrameChg chg="mod modGraphic">
          <ac:chgData name="Janette Warburton" userId="3e27661f259abf4c" providerId="LiveId" clId="{12169168-A94C-4C3C-A4A3-6E9C36339C92}" dt="2023-06-23T13:39:25.399" v="2849" actId="20577"/>
          <ac:graphicFrameMkLst>
            <pc:docMk/>
            <pc:sldMk cId="985718922" sldId="307"/>
            <ac:graphicFrameMk id="2" creationId="{DEB63519-DE49-0BC4-D73E-07F69D6B4A59}"/>
          </ac:graphicFrameMkLst>
        </pc:graphicFrameChg>
        <pc:graphicFrameChg chg="mod modGraphic">
          <ac:chgData name="Janette Warburton" userId="3e27661f259abf4c" providerId="LiveId" clId="{12169168-A94C-4C3C-A4A3-6E9C36339C92}" dt="2023-06-23T13:40:27.402" v="3031" actId="207"/>
          <ac:graphicFrameMkLst>
            <pc:docMk/>
            <pc:sldMk cId="985718922" sldId="307"/>
            <ac:graphicFrameMk id="106" creationId="{00000000-0000-0000-0000-000000000000}"/>
          </ac:graphicFrameMkLst>
        </pc:graphicFrameChg>
      </pc:sldChg>
      <pc:sldChg chg="modSp mod">
        <pc:chgData name="Janette Warburton" userId="3e27661f259abf4c" providerId="LiveId" clId="{12169168-A94C-4C3C-A4A3-6E9C36339C92}" dt="2023-06-23T13:43:19.983" v="3297" actId="20577"/>
        <pc:sldMkLst>
          <pc:docMk/>
          <pc:sldMk cId="2347756706" sldId="308"/>
        </pc:sldMkLst>
        <pc:spChg chg="mod">
          <ac:chgData name="Janette Warburton" userId="3e27661f259abf4c" providerId="LiveId" clId="{12169168-A94C-4C3C-A4A3-6E9C36339C92}" dt="2023-06-23T13:13:11.489" v="695" actId="14100"/>
          <ac:spMkLst>
            <pc:docMk/>
            <pc:sldMk cId="2347756706" sldId="308"/>
            <ac:spMk id="5" creationId="{C2BE37E0-3C03-7657-BD91-3CE108792F55}"/>
          </ac:spMkLst>
        </pc:spChg>
        <pc:graphicFrameChg chg="mod modGraphic">
          <ac:chgData name="Janette Warburton" userId="3e27661f259abf4c" providerId="LiveId" clId="{12169168-A94C-4C3C-A4A3-6E9C36339C92}" dt="2023-06-23T13:41:47.364" v="3117" actId="20577"/>
          <ac:graphicFrameMkLst>
            <pc:docMk/>
            <pc:sldMk cId="2347756706" sldId="308"/>
            <ac:graphicFrameMk id="2" creationId="{B3D1BE38-D92C-56EE-ADA7-2A4825FA3946}"/>
          </ac:graphicFrameMkLst>
        </pc:graphicFrameChg>
        <pc:graphicFrameChg chg="mod modGraphic">
          <ac:chgData name="Janette Warburton" userId="3e27661f259abf4c" providerId="LiveId" clId="{12169168-A94C-4C3C-A4A3-6E9C36339C92}" dt="2023-06-23T13:43:19.983" v="3297" actId="20577"/>
          <ac:graphicFrameMkLst>
            <pc:docMk/>
            <pc:sldMk cId="2347756706" sldId="308"/>
            <ac:graphicFrameMk id="106" creationId="{00000000-0000-0000-0000-000000000000}"/>
          </ac:graphicFrameMkLst>
        </pc:graphicFrameChg>
      </pc:sldChg>
      <pc:sldChg chg="modSp mod">
        <pc:chgData name="Janette Warburton" userId="3e27661f259abf4c" providerId="LiveId" clId="{12169168-A94C-4C3C-A4A3-6E9C36339C92}" dt="2023-06-23T13:44:53.919" v="3518" actId="20577"/>
        <pc:sldMkLst>
          <pc:docMk/>
          <pc:sldMk cId="2387946939" sldId="309"/>
        </pc:sldMkLst>
        <pc:spChg chg="mod">
          <ac:chgData name="Janette Warburton" userId="3e27661f259abf4c" providerId="LiveId" clId="{12169168-A94C-4C3C-A4A3-6E9C36339C92}" dt="2023-06-23T13:13:13.250" v="696" actId="14100"/>
          <ac:spMkLst>
            <pc:docMk/>
            <pc:sldMk cId="2387946939" sldId="309"/>
            <ac:spMk id="5" creationId="{DE756E2D-4F58-61B4-1790-2B8AA2DC9902}"/>
          </ac:spMkLst>
        </pc:spChg>
        <pc:graphicFrameChg chg="mod modGraphic">
          <ac:chgData name="Janette Warburton" userId="3e27661f259abf4c" providerId="LiveId" clId="{12169168-A94C-4C3C-A4A3-6E9C36339C92}" dt="2023-06-23T13:43:57.833" v="3369" actId="20577"/>
          <ac:graphicFrameMkLst>
            <pc:docMk/>
            <pc:sldMk cId="2387946939" sldId="309"/>
            <ac:graphicFrameMk id="3" creationId="{CCBD7E53-BE94-43F3-9A3D-C484DDBF7527}"/>
          </ac:graphicFrameMkLst>
        </pc:graphicFrameChg>
        <pc:graphicFrameChg chg="mod modGraphic">
          <ac:chgData name="Janette Warburton" userId="3e27661f259abf4c" providerId="LiveId" clId="{12169168-A94C-4C3C-A4A3-6E9C36339C92}" dt="2023-06-23T13:44:53.919" v="3518" actId="20577"/>
          <ac:graphicFrameMkLst>
            <pc:docMk/>
            <pc:sldMk cId="2387946939" sldId="309"/>
            <ac:graphicFrameMk id="106" creationId="{00000000-0000-0000-0000-000000000000}"/>
          </ac:graphicFrameMkLst>
        </pc:graphicFrameChg>
      </pc:sldChg>
      <pc:sldChg chg="modSp mod">
        <pc:chgData name="Janette Warburton" userId="3e27661f259abf4c" providerId="LiveId" clId="{12169168-A94C-4C3C-A4A3-6E9C36339C92}" dt="2023-06-23T13:46:41.167" v="3825" actId="207"/>
        <pc:sldMkLst>
          <pc:docMk/>
          <pc:sldMk cId="915680686" sldId="310"/>
        </pc:sldMkLst>
        <pc:spChg chg="mod">
          <ac:chgData name="Janette Warburton" userId="3e27661f259abf4c" providerId="LiveId" clId="{12169168-A94C-4C3C-A4A3-6E9C36339C92}" dt="2023-06-23T13:13:15.184" v="697" actId="14100"/>
          <ac:spMkLst>
            <pc:docMk/>
            <pc:sldMk cId="915680686" sldId="310"/>
            <ac:spMk id="4" creationId="{72C08307-68ED-6195-3A9D-853ED9892FD6}"/>
          </ac:spMkLst>
        </pc:spChg>
        <pc:graphicFrameChg chg="mod modGraphic">
          <ac:chgData name="Janette Warburton" userId="3e27661f259abf4c" providerId="LiveId" clId="{12169168-A94C-4C3C-A4A3-6E9C36339C92}" dt="2023-06-23T13:45:25.915" v="3603" actId="20577"/>
          <ac:graphicFrameMkLst>
            <pc:docMk/>
            <pc:sldMk cId="915680686" sldId="310"/>
            <ac:graphicFrameMk id="2" creationId="{8E0CB4CF-819B-B4B4-BF15-6E7422C04EA4}"/>
          </ac:graphicFrameMkLst>
        </pc:graphicFrameChg>
        <pc:graphicFrameChg chg="mod modGraphic">
          <ac:chgData name="Janette Warburton" userId="3e27661f259abf4c" providerId="LiveId" clId="{12169168-A94C-4C3C-A4A3-6E9C36339C92}" dt="2023-06-23T13:46:41.167" v="3825" actId="207"/>
          <ac:graphicFrameMkLst>
            <pc:docMk/>
            <pc:sldMk cId="915680686" sldId="310"/>
            <ac:graphicFrameMk id="106" creationId="{00000000-0000-0000-0000-000000000000}"/>
          </ac:graphicFrameMkLst>
        </pc:graphicFrameChg>
      </pc:sldChg>
      <pc:sldChg chg="modSp mod">
        <pc:chgData name="Janette Warburton" userId="3e27661f259abf4c" providerId="LiveId" clId="{12169168-A94C-4C3C-A4A3-6E9C36339C92}" dt="2023-06-23T14:01:33.357" v="5392" actId="207"/>
        <pc:sldMkLst>
          <pc:docMk/>
          <pc:sldMk cId="263564748" sldId="311"/>
        </pc:sldMkLst>
        <pc:spChg chg="mod">
          <ac:chgData name="Janette Warburton" userId="3e27661f259abf4c" providerId="LiveId" clId="{12169168-A94C-4C3C-A4A3-6E9C36339C92}" dt="2023-06-23T13:13:17.081" v="698" actId="14100"/>
          <ac:spMkLst>
            <pc:docMk/>
            <pc:sldMk cId="263564748" sldId="311"/>
            <ac:spMk id="4" creationId="{B9309686-AF94-B420-196E-997F5B03DD2D}"/>
          </ac:spMkLst>
        </pc:spChg>
        <pc:graphicFrameChg chg="mod modGraphic">
          <ac:chgData name="Janette Warburton" userId="3e27661f259abf4c" providerId="LiveId" clId="{12169168-A94C-4C3C-A4A3-6E9C36339C92}" dt="2023-06-23T13:47:36.901" v="3912" actId="20577"/>
          <ac:graphicFrameMkLst>
            <pc:docMk/>
            <pc:sldMk cId="263564748" sldId="311"/>
            <ac:graphicFrameMk id="2" creationId="{5271FD19-D91B-C4F8-196B-C8C85E6E2BBC}"/>
          </ac:graphicFrameMkLst>
        </pc:graphicFrameChg>
        <pc:graphicFrameChg chg="mod modGraphic">
          <ac:chgData name="Janette Warburton" userId="3e27661f259abf4c" providerId="LiveId" clId="{12169168-A94C-4C3C-A4A3-6E9C36339C92}" dt="2023-06-23T14:01:33.357" v="5392" actId="207"/>
          <ac:graphicFrameMkLst>
            <pc:docMk/>
            <pc:sldMk cId="263564748" sldId="311"/>
            <ac:graphicFrameMk id="106" creationId="{00000000-0000-0000-0000-000000000000}"/>
          </ac:graphicFrameMkLst>
        </pc:graphicFrameChg>
      </pc:sldChg>
      <pc:sldChg chg="modSp mod">
        <pc:chgData name="Janette Warburton" userId="3e27661f259abf4c" providerId="LiveId" clId="{12169168-A94C-4C3C-A4A3-6E9C36339C92}" dt="2023-06-23T13:50:15.690" v="4345" actId="20577"/>
        <pc:sldMkLst>
          <pc:docMk/>
          <pc:sldMk cId="3715514246" sldId="312"/>
        </pc:sldMkLst>
        <pc:spChg chg="mod">
          <ac:chgData name="Janette Warburton" userId="3e27661f259abf4c" providerId="LiveId" clId="{12169168-A94C-4C3C-A4A3-6E9C36339C92}" dt="2023-06-23T13:13:18.999" v="699" actId="14100"/>
          <ac:spMkLst>
            <pc:docMk/>
            <pc:sldMk cId="3715514246" sldId="312"/>
            <ac:spMk id="4" creationId="{9CDF8586-4CD8-08AC-5F82-788EE70E53EB}"/>
          </ac:spMkLst>
        </pc:spChg>
        <pc:graphicFrameChg chg="mod modGraphic">
          <ac:chgData name="Janette Warburton" userId="3e27661f259abf4c" providerId="LiveId" clId="{12169168-A94C-4C3C-A4A3-6E9C36339C92}" dt="2023-06-23T13:49:23.363" v="4204" actId="20577"/>
          <ac:graphicFrameMkLst>
            <pc:docMk/>
            <pc:sldMk cId="3715514246" sldId="312"/>
            <ac:graphicFrameMk id="2" creationId="{B98CAA20-52A9-A52C-26C8-67C103848B52}"/>
          </ac:graphicFrameMkLst>
        </pc:graphicFrameChg>
        <pc:graphicFrameChg chg="mod modGraphic">
          <ac:chgData name="Janette Warburton" userId="3e27661f259abf4c" providerId="LiveId" clId="{12169168-A94C-4C3C-A4A3-6E9C36339C92}" dt="2023-06-23T13:50:15.690" v="4345" actId="20577"/>
          <ac:graphicFrameMkLst>
            <pc:docMk/>
            <pc:sldMk cId="3715514246" sldId="312"/>
            <ac:graphicFrameMk id="106" creationId="{00000000-0000-0000-0000-000000000000}"/>
          </ac:graphicFrameMkLst>
        </pc:graphicFrameChg>
      </pc:sldChg>
      <pc:sldChg chg="modSp mod">
        <pc:chgData name="Janette Warburton" userId="3e27661f259abf4c" providerId="LiveId" clId="{12169168-A94C-4C3C-A4A3-6E9C36339C92}" dt="2023-06-23T13:52:17.554" v="4590" actId="20577"/>
        <pc:sldMkLst>
          <pc:docMk/>
          <pc:sldMk cId="2914445379" sldId="313"/>
        </pc:sldMkLst>
        <pc:spChg chg="mod">
          <ac:chgData name="Janette Warburton" userId="3e27661f259abf4c" providerId="LiveId" clId="{12169168-A94C-4C3C-A4A3-6E9C36339C92}" dt="2023-06-23T13:13:20.847" v="700" actId="14100"/>
          <ac:spMkLst>
            <pc:docMk/>
            <pc:sldMk cId="2914445379" sldId="313"/>
            <ac:spMk id="4" creationId="{8DA8880E-65FC-3D1E-471D-F855545DB378}"/>
          </ac:spMkLst>
        </pc:spChg>
        <pc:graphicFrameChg chg="mod modGraphic">
          <ac:chgData name="Janette Warburton" userId="3e27661f259abf4c" providerId="LiveId" clId="{12169168-A94C-4C3C-A4A3-6E9C36339C92}" dt="2023-06-23T13:51:28.769" v="4440" actId="20577"/>
          <ac:graphicFrameMkLst>
            <pc:docMk/>
            <pc:sldMk cId="2914445379" sldId="313"/>
            <ac:graphicFrameMk id="2" creationId="{0E08C5B9-8E7F-6858-4978-77379FA941C2}"/>
          </ac:graphicFrameMkLst>
        </pc:graphicFrameChg>
        <pc:graphicFrameChg chg="mod modGraphic">
          <ac:chgData name="Janette Warburton" userId="3e27661f259abf4c" providerId="LiveId" clId="{12169168-A94C-4C3C-A4A3-6E9C36339C92}" dt="2023-06-23T13:52:17.554" v="4590" actId="20577"/>
          <ac:graphicFrameMkLst>
            <pc:docMk/>
            <pc:sldMk cId="2914445379" sldId="313"/>
            <ac:graphicFrameMk id="106" creationId="{00000000-0000-0000-0000-000000000000}"/>
          </ac:graphicFrameMkLst>
        </pc:graphicFrameChg>
      </pc:sldChg>
      <pc:sldChg chg="modSp mod">
        <pc:chgData name="Janette Warburton" userId="3e27661f259abf4c" providerId="LiveId" clId="{12169168-A94C-4C3C-A4A3-6E9C36339C92}" dt="2023-06-23T13:55:49.652" v="4956" actId="207"/>
        <pc:sldMkLst>
          <pc:docMk/>
          <pc:sldMk cId="2440726204" sldId="314"/>
        </pc:sldMkLst>
        <pc:spChg chg="mod">
          <ac:chgData name="Janette Warburton" userId="3e27661f259abf4c" providerId="LiveId" clId="{12169168-A94C-4C3C-A4A3-6E9C36339C92}" dt="2023-06-23T13:13:22.557" v="701" actId="14100"/>
          <ac:spMkLst>
            <pc:docMk/>
            <pc:sldMk cId="2440726204" sldId="314"/>
            <ac:spMk id="4" creationId="{500422CC-04AD-9F63-D2C5-D4D1B5365D71}"/>
          </ac:spMkLst>
        </pc:spChg>
        <pc:graphicFrameChg chg="mod modGraphic">
          <ac:chgData name="Janette Warburton" userId="3e27661f259abf4c" providerId="LiveId" clId="{12169168-A94C-4C3C-A4A3-6E9C36339C92}" dt="2023-06-23T13:53:24.085" v="4770" actId="2710"/>
          <ac:graphicFrameMkLst>
            <pc:docMk/>
            <pc:sldMk cId="2440726204" sldId="314"/>
            <ac:graphicFrameMk id="2" creationId="{D14E4DD3-2E71-A844-D6D2-CECCE198F053}"/>
          </ac:graphicFrameMkLst>
        </pc:graphicFrameChg>
        <pc:graphicFrameChg chg="mod modGraphic">
          <ac:chgData name="Janette Warburton" userId="3e27661f259abf4c" providerId="LiveId" clId="{12169168-A94C-4C3C-A4A3-6E9C36339C92}" dt="2023-06-23T13:55:49.652" v="4956" actId="207"/>
          <ac:graphicFrameMkLst>
            <pc:docMk/>
            <pc:sldMk cId="2440726204" sldId="314"/>
            <ac:graphicFrameMk id="106" creationId="{00000000-0000-0000-0000-000000000000}"/>
          </ac:graphicFrameMkLst>
        </pc:graphicFrameChg>
      </pc:sldChg>
      <pc:sldChg chg="modSp mod">
        <pc:chgData name="Janette Warburton" userId="3e27661f259abf4c" providerId="LiveId" clId="{12169168-A94C-4C3C-A4A3-6E9C36339C92}" dt="2023-06-23T13:58:20.087" v="5281" actId="20577"/>
        <pc:sldMkLst>
          <pc:docMk/>
          <pc:sldMk cId="3866459256" sldId="315"/>
        </pc:sldMkLst>
        <pc:spChg chg="mod">
          <ac:chgData name="Janette Warburton" userId="3e27661f259abf4c" providerId="LiveId" clId="{12169168-A94C-4C3C-A4A3-6E9C36339C92}" dt="2023-06-23T13:13:24.521" v="702" actId="14100"/>
          <ac:spMkLst>
            <pc:docMk/>
            <pc:sldMk cId="3866459256" sldId="315"/>
            <ac:spMk id="6" creationId="{20C63AEA-BE44-20E0-34A3-2A03FFAA0796}"/>
          </ac:spMkLst>
        </pc:spChg>
        <pc:graphicFrameChg chg="mod modGraphic">
          <ac:chgData name="Janette Warburton" userId="3e27661f259abf4c" providerId="LiveId" clId="{12169168-A94C-4C3C-A4A3-6E9C36339C92}" dt="2023-06-23T13:56:28.837" v="5071" actId="2710"/>
          <ac:graphicFrameMkLst>
            <pc:docMk/>
            <pc:sldMk cId="3866459256" sldId="315"/>
            <ac:graphicFrameMk id="2" creationId="{46965652-F41F-C980-1F07-613BFF445AB6}"/>
          </ac:graphicFrameMkLst>
        </pc:graphicFrameChg>
        <pc:graphicFrameChg chg="mod modGraphic">
          <ac:chgData name="Janette Warburton" userId="3e27661f259abf4c" providerId="LiveId" clId="{12169168-A94C-4C3C-A4A3-6E9C36339C92}" dt="2023-06-23T13:58:20.087" v="5281" actId="20577"/>
          <ac:graphicFrameMkLst>
            <pc:docMk/>
            <pc:sldMk cId="3866459256" sldId="315"/>
            <ac:graphicFrameMk id="106" creationId="{00000000-0000-0000-0000-000000000000}"/>
          </ac:graphicFrameMkLst>
        </pc:graphicFrameChg>
      </pc:sldChg>
      <pc:sldChg chg="modSp add mod">
        <pc:chgData name="Janette Warburton" userId="3e27661f259abf4c" providerId="LiveId" clId="{12169168-A94C-4C3C-A4A3-6E9C36339C92}" dt="2023-06-23T14:02:16.833" v="5393" actId="20577"/>
        <pc:sldMkLst>
          <pc:docMk/>
          <pc:sldMk cId="3302692499" sldId="316"/>
        </pc:sldMkLst>
        <pc:spChg chg="mod">
          <ac:chgData name="Janette Warburton" userId="3e27661f259abf4c" providerId="LiveId" clId="{12169168-A94C-4C3C-A4A3-6E9C36339C92}" dt="2023-06-23T14:02:16.833" v="5393" actId="20577"/>
          <ac:spMkLst>
            <pc:docMk/>
            <pc:sldMk cId="3302692499" sldId="316"/>
            <ac:spMk id="104" creationId="{00000000-0000-0000-0000-000000000000}"/>
          </ac:spMkLst>
        </pc:spChg>
        <pc:graphicFrameChg chg="mod modGraphic">
          <ac:chgData name="Janette Warburton" userId="3e27661f259abf4c" providerId="LiveId" clId="{12169168-A94C-4C3C-A4A3-6E9C36339C92}" dt="2023-06-23T14:01:00.456" v="5390" actId="207"/>
          <ac:graphicFrameMkLst>
            <pc:docMk/>
            <pc:sldMk cId="3302692499" sldId="316"/>
            <ac:graphicFrameMk id="106" creationId="{00000000-0000-0000-0000-000000000000}"/>
          </ac:graphicFrameMkLst>
        </pc:graphicFrameChg>
      </pc:sldChg>
      <pc:sldChg chg="modSp del mod">
        <pc:chgData name="Janette Warburton" userId="3e27661f259abf4c" providerId="LiveId" clId="{12169168-A94C-4C3C-A4A3-6E9C36339C92}" dt="2023-06-23T13:58:37.253" v="5282" actId="47"/>
        <pc:sldMkLst>
          <pc:docMk/>
          <pc:sldMk cId="4128319806" sldId="316"/>
        </pc:sldMkLst>
        <pc:spChg chg="mod">
          <ac:chgData name="Janette Warburton" userId="3e27661f259abf4c" providerId="LiveId" clId="{12169168-A94C-4C3C-A4A3-6E9C36339C92}" dt="2023-06-23T13:12:33.949" v="683"/>
          <ac:spMkLst>
            <pc:docMk/>
            <pc:sldMk cId="4128319806" sldId="316"/>
            <ac:spMk id="104" creationId="{00000000-0000-0000-0000-000000000000}"/>
          </ac:spMkLst>
        </pc:spChg>
        <pc:graphicFrameChg chg="mod modGraphic">
          <ac:chgData name="Janette Warburton" userId="3e27661f259abf4c" providerId="LiveId" clId="{12169168-A94C-4C3C-A4A3-6E9C36339C92}" dt="2023-06-23T13:05:52.849" v="197" actId="20577"/>
          <ac:graphicFrameMkLst>
            <pc:docMk/>
            <pc:sldMk cId="4128319806" sldId="316"/>
            <ac:graphicFrameMk id="105" creationId="{00000000-0000-0000-0000-000000000000}"/>
          </ac:graphicFrameMkLst>
        </pc:graphicFrameChg>
        <pc:graphicFrameChg chg="mod">
          <ac:chgData name="Janette Warburton" userId="3e27661f259abf4c" providerId="LiveId" clId="{12169168-A94C-4C3C-A4A3-6E9C36339C92}" dt="2023-06-23T13:06:04.989" v="208" actId="20577"/>
          <ac:graphicFrameMkLst>
            <pc:docMk/>
            <pc:sldMk cId="4128319806" sldId="316"/>
            <ac:graphicFrameMk id="106" creationId="{00000000-0000-0000-0000-000000000000}"/>
          </ac:graphicFrameMkLst>
        </pc:graphicFrameChg>
      </pc:sldChg>
      <pc:sldChg chg="modSp add mod">
        <pc:chgData name="Janette Warburton" userId="3e27661f259abf4c" providerId="LiveId" clId="{12169168-A94C-4C3C-A4A3-6E9C36339C92}" dt="2023-06-23T14:02:18.286" v="5394" actId="20577"/>
        <pc:sldMkLst>
          <pc:docMk/>
          <pc:sldMk cId="692533052" sldId="317"/>
        </pc:sldMkLst>
        <pc:spChg chg="mod">
          <ac:chgData name="Janette Warburton" userId="3e27661f259abf4c" providerId="LiveId" clId="{12169168-A94C-4C3C-A4A3-6E9C36339C92}" dt="2023-06-23T14:02:18.286" v="5394" actId="20577"/>
          <ac:spMkLst>
            <pc:docMk/>
            <pc:sldMk cId="692533052" sldId="317"/>
            <ac:spMk id="5" creationId="{F2642B83-EC1C-41A3-A75E-E7BFFD44009F}"/>
          </ac:spMkLst>
        </pc:spChg>
        <pc:graphicFrameChg chg="mod modGraphic">
          <ac:chgData name="Janette Warburton" userId="3e27661f259abf4c" providerId="LiveId" clId="{12169168-A94C-4C3C-A4A3-6E9C36339C92}" dt="2023-06-23T14:00:58.741" v="5389" actId="207"/>
          <ac:graphicFrameMkLst>
            <pc:docMk/>
            <pc:sldMk cId="692533052" sldId="317"/>
            <ac:graphicFrameMk id="106" creationId="{00000000-0000-0000-0000-000000000000}"/>
          </ac:graphicFrameMkLst>
        </pc:graphicFrameChg>
      </pc:sldChg>
      <pc:sldChg chg="modSp del mod">
        <pc:chgData name="Janette Warburton" userId="3e27661f259abf4c" providerId="LiveId" clId="{12169168-A94C-4C3C-A4A3-6E9C36339C92}" dt="2023-06-23T13:58:37.253" v="5282" actId="47"/>
        <pc:sldMkLst>
          <pc:docMk/>
          <pc:sldMk cId="1608623294" sldId="317"/>
        </pc:sldMkLst>
        <pc:spChg chg="mod">
          <ac:chgData name="Janette Warburton" userId="3e27661f259abf4c" providerId="LiveId" clId="{12169168-A94C-4C3C-A4A3-6E9C36339C92}" dt="2023-06-23T13:12:33.949" v="683"/>
          <ac:spMkLst>
            <pc:docMk/>
            <pc:sldMk cId="1608623294" sldId="317"/>
            <ac:spMk id="5" creationId="{F2642B83-EC1C-41A3-A75E-E7BFFD44009F}"/>
          </ac:spMkLst>
        </pc:spChg>
        <pc:graphicFrameChg chg="mod modGraphic">
          <ac:chgData name="Janette Warburton" userId="3e27661f259abf4c" providerId="LiveId" clId="{12169168-A94C-4C3C-A4A3-6E9C36339C92}" dt="2023-06-23T13:06:21.174" v="242" actId="20577"/>
          <ac:graphicFrameMkLst>
            <pc:docMk/>
            <pc:sldMk cId="1608623294" sldId="317"/>
            <ac:graphicFrameMk id="105" creationId="{00000000-0000-0000-0000-000000000000}"/>
          </ac:graphicFrameMkLst>
        </pc:graphicFrameChg>
        <pc:graphicFrameChg chg="mod">
          <ac:chgData name="Janette Warburton" userId="3e27661f259abf4c" providerId="LiveId" clId="{12169168-A94C-4C3C-A4A3-6E9C36339C92}" dt="2023-06-23T13:06:40.059" v="260" actId="20577"/>
          <ac:graphicFrameMkLst>
            <pc:docMk/>
            <pc:sldMk cId="1608623294" sldId="317"/>
            <ac:graphicFrameMk id="106" creationId="{00000000-0000-0000-0000-000000000000}"/>
          </ac:graphicFrameMkLst>
        </pc:graphicFrameChg>
      </pc:sldChg>
      <pc:sldChg chg="modSp add mod">
        <pc:chgData name="Janette Warburton" userId="3e27661f259abf4c" providerId="LiveId" clId="{12169168-A94C-4C3C-A4A3-6E9C36339C92}" dt="2023-06-23T14:02:19.459" v="5395" actId="20577"/>
        <pc:sldMkLst>
          <pc:docMk/>
          <pc:sldMk cId="79521290" sldId="318"/>
        </pc:sldMkLst>
        <pc:spChg chg="mod">
          <ac:chgData name="Janette Warburton" userId="3e27661f259abf4c" providerId="LiveId" clId="{12169168-A94C-4C3C-A4A3-6E9C36339C92}" dt="2023-06-23T14:02:19.459" v="5395" actId="20577"/>
          <ac:spMkLst>
            <pc:docMk/>
            <pc:sldMk cId="79521290" sldId="318"/>
            <ac:spMk id="3" creationId="{6E3C1FA2-2FD1-2052-730E-EA2CE4523E24}"/>
          </ac:spMkLst>
        </pc:spChg>
        <pc:graphicFrameChg chg="mod modGraphic">
          <ac:chgData name="Janette Warburton" userId="3e27661f259abf4c" providerId="LiveId" clId="{12169168-A94C-4C3C-A4A3-6E9C36339C92}" dt="2023-06-23T14:00:57.175" v="5388" actId="207"/>
          <ac:graphicFrameMkLst>
            <pc:docMk/>
            <pc:sldMk cId="79521290" sldId="318"/>
            <ac:graphicFrameMk id="106" creationId="{00000000-0000-0000-0000-000000000000}"/>
          </ac:graphicFrameMkLst>
        </pc:graphicFrameChg>
      </pc:sldChg>
      <pc:sldChg chg="modSp del mod">
        <pc:chgData name="Janette Warburton" userId="3e27661f259abf4c" providerId="LiveId" clId="{12169168-A94C-4C3C-A4A3-6E9C36339C92}" dt="2023-06-23T13:58:37.253" v="5282" actId="47"/>
        <pc:sldMkLst>
          <pc:docMk/>
          <pc:sldMk cId="2959288015" sldId="318"/>
        </pc:sldMkLst>
        <pc:spChg chg="mod">
          <ac:chgData name="Janette Warburton" userId="3e27661f259abf4c" providerId="LiveId" clId="{12169168-A94C-4C3C-A4A3-6E9C36339C92}" dt="2023-06-23T13:12:33.949" v="683"/>
          <ac:spMkLst>
            <pc:docMk/>
            <pc:sldMk cId="2959288015" sldId="318"/>
            <ac:spMk id="3" creationId="{6E3C1FA2-2FD1-2052-730E-EA2CE4523E24}"/>
          </ac:spMkLst>
        </pc:spChg>
        <pc:graphicFrameChg chg="mod modGraphic">
          <ac:chgData name="Janette Warburton" userId="3e27661f259abf4c" providerId="LiveId" clId="{12169168-A94C-4C3C-A4A3-6E9C36339C92}" dt="2023-06-23T13:06:57.002" v="294" actId="20577"/>
          <ac:graphicFrameMkLst>
            <pc:docMk/>
            <pc:sldMk cId="2959288015" sldId="318"/>
            <ac:graphicFrameMk id="105" creationId="{00000000-0000-0000-0000-000000000000}"/>
          </ac:graphicFrameMkLst>
        </pc:graphicFrameChg>
        <pc:graphicFrameChg chg="mod">
          <ac:chgData name="Janette Warburton" userId="3e27661f259abf4c" providerId="LiveId" clId="{12169168-A94C-4C3C-A4A3-6E9C36339C92}" dt="2023-06-23T13:07:12.278" v="306" actId="20577"/>
          <ac:graphicFrameMkLst>
            <pc:docMk/>
            <pc:sldMk cId="2959288015" sldId="318"/>
            <ac:graphicFrameMk id="106" creationId="{00000000-0000-0000-0000-000000000000}"/>
          </ac:graphicFrameMkLst>
        </pc:graphicFrameChg>
      </pc:sldChg>
      <pc:sldChg chg="modSp del mod">
        <pc:chgData name="Janette Warburton" userId="3e27661f259abf4c" providerId="LiveId" clId="{12169168-A94C-4C3C-A4A3-6E9C36339C92}" dt="2023-06-23T13:58:37.253" v="5282" actId="47"/>
        <pc:sldMkLst>
          <pc:docMk/>
          <pc:sldMk cId="2827147379" sldId="319"/>
        </pc:sldMkLst>
        <pc:spChg chg="mod">
          <ac:chgData name="Janette Warburton" userId="3e27661f259abf4c" providerId="LiveId" clId="{12169168-A94C-4C3C-A4A3-6E9C36339C92}" dt="2023-06-23T13:12:33.949" v="683"/>
          <ac:spMkLst>
            <pc:docMk/>
            <pc:sldMk cId="2827147379" sldId="319"/>
            <ac:spMk id="3" creationId="{F319BA10-083B-A9DA-5A70-CB8EA4971AC5}"/>
          </ac:spMkLst>
        </pc:spChg>
        <pc:graphicFrameChg chg="mod modGraphic">
          <ac:chgData name="Janette Warburton" userId="3e27661f259abf4c" providerId="LiveId" clId="{12169168-A94C-4C3C-A4A3-6E9C36339C92}" dt="2023-06-23T13:07:30.449" v="342" actId="20577"/>
          <ac:graphicFrameMkLst>
            <pc:docMk/>
            <pc:sldMk cId="2827147379" sldId="319"/>
            <ac:graphicFrameMk id="105" creationId="{00000000-0000-0000-0000-000000000000}"/>
          </ac:graphicFrameMkLst>
        </pc:graphicFrameChg>
        <pc:graphicFrameChg chg="mod">
          <ac:chgData name="Janette Warburton" userId="3e27661f259abf4c" providerId="LiveId" clId="{12169168-A94C-4C3C-A4A3-6E9C36339C92}" dt="2023-06-23T13:07:48.360" v="362" actId="20577"/>
          <ac:graphicFrameMkLst>
            <pc:docMk/>
            <pc:sldMk cId="2827147379" sldId="319"/>
            <ac:graphicFrameMk id="106" creationId="{00000000-0000-0000-0000-000000000000}"/>
          </ac:graphicFrameMkLst>
        </pc:graphicFrameChg>
      </pc:sldChg>
      <pc:sldChg chg="modSp add mod">
        <pc:chgData name="Janette Warburton" userId="3e27661f259abf4c" providerId="LiveId" clId="{12169168-A94C-4C3C-A4A3-6E9C36339C92}" dt="2023-06-23T14:02:20.591" v="5396" actId="20577"/>
        <pc:sldMkLst>
          <pc:docMk/>
          <pc:sldMk cId="3559669734" sldId="319"/>
        </pc:sldMkLst>
        <pc:spChg chg="mod">
          <ac:chgData name="Janette Warburton" userId="3e27661f259abf4c" providerId="LiveId" clId="{12169168-A94C-4C3C-A4A3-6E9C36339C92}" dt="2023-06-23T14:02:20.591" v="5396" actId="20577"/>
          <ac:spMkLst>
            <pc:docMk/>
            <pc:sldMk cId="3559669734" sldId="319"/>
            <ac:spMk id="3" creationId="{F319BA10-083B-A9DA-5A70-CB8EA4971AC5}"/>
          </ac:spMkLst>
        </pc:spChg>
        <pc:graphicFrameChg chg="mod modGraphic">
          <ac:chgData name="Janette Warburton" userId="3e27661f259abf4c" providerId="LiveId" clId="{12169168-A94C-4C3C-A4A3-6E9C36339C92}" dt="2023-06-23T14:00:55.687" v="5387" actId="207"/>
          <ac:graphicFrameMkLst>
            <pc:docMk/>
            <pc:sldMk cId="3559669734" sldId="319"/>
            <ac:graphicFrameMk id="106" creationId="{00000000-0000-0000-0000-000000000000}"/>
          </ac:graphicFrameMkLst>
        </pc:graphicFrameChg>
      </pc:sldChg>
      <pc:sldChg chg="modSp del mod">
        <pc:chgData name="Janette Warburton" userId="3e27661f259abf4c" providerId="LiveId" clId="{12169168-A94C-4C3C-A4A3-6E9C36339C92}" dt="2023-06-23T13:58:37.253" v="5282" actId="47"/>
        <pc:sldMkLst>
          <pc:docMk/>
          <pc:sldMk cId="44555761" sldId="320"/>
        </pc:sldMkLst>
        <pc:spChg chg="mod">
          <ac:chgData name="Janette Warburton" userId="3e27661f259abf4c" providerId="LiveId" clId="{12169168-A94C-4C3C-A4A3-6E9C36339C92}" dt="2023-06-23T13:12:33.949" v="683"/>
          <ac:spMkLst>
            <pc:docMk/>
            <pc:sldMk cId="44555761" sldId="320"/>
            <ac:spMk id="4" creationId="{2E1281DC-2FF3-D042-09AF-72EE92F9EFB8}"/>
          </ac:spMkLst>
        </pc:spChg>
        <pc:graphicFrameChg chg="mod modGraphic">
          <ac:chgData name="Janette Warburton" userId="3e27661f259abf4c" providerId="LiveId" clId="{12169168-A94C-4C3C-A4A3-6E9C36339C92}" dt="2023-06-23T13:08:04.753" v="392" actId="20577"/>
          <ac:graphicFrameMkLst>
            <pc:docMk/>
            <pc:sldMk cId="44555761" sldId="320"/>
            <ac:graphicFrameMk id="105" creationId="{00000000-0000-0000-0000-000000000000}"/>
          </ac:graphicFrameMkLst>
        </pc:graphicFrameChg>
        <pc:graphicFrameChg chg="mod">
          <ac:chgData name="Janette Warburton" userId="3e27661f259abf4c" providerId="LiveId" clId="{12169168-A94C-4C3C-A4A3-6E9C36339C92}" dt="2023-06-23T13:08:23.496" v="410" actId="20577"/>
          <ac:graphicFrameMkLst>
            <pc:docMk/>
            <pc:sldMk cId="44555761" sldId="320"/>
            <ac:graphicFrameMk id="106" creationId="{00000000-0000-0000-0000-000000000000}"/>
          </ac:graphicFrameMkLst>
        </pc:graphicFrameChg>
      </pc:sldChg>
      <pc:sldChg chg="modSp add mod">
        <pc:chgData name="Janette Warburton" userId="3e27661f259abf4c" providerId="LiveId" clId="{12169168-A94C-4C3C-A4A3-6E9C36339C92}" dt="2023-06-23T14:02:22.002" v="5397" actId="20577"/>
        <pc:sldMkLst>
          <pc:docMk/>
          <pc:sldMk cId="1338471925" sldId="320"/>
        </pc:sldMkLst>
        <pc:spChg chg="mod">
          <ac:chgData name="Janette Warburton" userId="3e27661f259abf4c" providerId="LiveId" clId="{12169168-A94C-4C3C-A4A3-6E9C36339C92}" dt="2023-06-23T14:02:22.002" v="5397" actId="20577"/>
          <ac:spMkLst>
            <pc:docMk/>
            <pc:sldMk cId="1338471925" sldId="320"/>
            <ac:spMk id="4" creationId="{2E1281DC-2FF3-D042-09AF-72EE92F9EFB8}"/>
          </ac:spMkLst>
        </pc:spChg>
        <pc:graphicFrameChg chg="mod modGraphic">
          <ac:chgData name="Janette Warburton" userId="3e27661f259abf4c" providerId="LiveId" clId="{12169168-A94C-4C3C-A4A3-6E9C36339C92}" dt="2023-06-23T14:00:53.621" v="5386" actId="207"/>
          <ac:graphicFrameMkLst>
            <pc:docMk/>
            <pc:sldMk cId="1338471925" sldId="320"/>
            <ac:graphicFrameMk id="106" creationId="{00000000-0000-0000-0000-000000000000}"/>
          </ac:graphicFrameMkLst>
        </pc:graphicFrameChg>
      </pc:sldChg>
      <pc:sldChg chg="modSp add mod">
        <pc:chgData name="Janette Warburton" userId="3e27661f259abf4c" providerId="LiveId" clId="{12169168-A94C-4C3C-A4A3-6E9C36339C92}" dt="2023-06-23T14:02:23.301" v="5398" actId="20577"/>
        <pc:sldMkLst>
          <pc:docMk/>
          <pc:sldMk cId="1102981100" sldId="321"/>
        </pc:sldMkLst>
        <pc:spChg chg="mod">
          <ac:chgData name="Janette Warburton" userId="3e27661f259abf4c" providerId="LiveId" clId="{12169168-A94C-4C3C-A4A3-6E9C36339C92}" dt="2023-06-23T14:02:23.301" v="5398" actId="20577"/>
          <ac:spMkLst>
            <pc:docMk/>
            <pc:sldMk cId="1102981100" sldId="321"/>
            <ac:spMk id="4" creationId="{528B716C-F3BD-CEBC-63FC-60C2D1584433}"/>
          </ac:spMkLst>
        </pc:spChg>
        <pc:graphicFrameChg chg="mod modGraphic">
          <ac:chgData name="Janette Warburton" userId="3e27661f259abf4c" providerId="LiveId" clId="{12169168-A94C-4C3C-A4A3-6E9C36339C92}" dt="2023-06-23T14:00:52.085" v="5385" actId="207"/>
          <ac:graphicFrameMkLst>
            <pc:docMk/>
            <pc:sldMk cId="1102981100" sldId="321"/>
            <ac:graphicFrameMk id="106" creationId="{00000000-0000-0000-0000-000000000000}"/>
          </ac:graphicFrameMkLst>
        </pc:graphicFrameChg>
      </pc:sldChg>
      <pc:sldChg chg="modSp del mod">
        <pc:chgData name="Janette Warburton" userId="3e27661f259abf4c" providerId="LiveId" clId="{12169168-A94C-4C3C-A4A3-6E9C36339C92}" dt="2023-06-23T13:58:37.253" v="5282" actId="47"/>
        <pc:sldMkLst>
          <pc:docMk/>
          <pc:sldMk cId="4089719971" sldId="321"/>
        </pc:sldMkLst>
        <pc:spChg chg="mod">
          <ac:chgData name="Janette Warburton" userId="3e27661f259abf4c" providerId="LiveId" clId="{12169168-A94C-4C3C-A4A3-6E9C36339C92}" dt="2023-06-23T13:12:33.949" v="683"/>
          <ac:spMkLst>
            <pc:docMk/>
            <pc:sldMk cId="4089719971" sldId="321"/>
            <ac:spMk id="4" creationId="{528B716C-F3BD-CEBC-63FC-60C2D1584433}"/>
          </ac:spMkLst>
        </pc:spChg>
        <pc:graphicFrameChg chg="mod modGraphic">
          <ac:chgData name="Janette Warburton" userId="3e27661f259abf4c" providerId="LiveId" clId="{12169168-A94C-4C3C-A4A3-6E9C36339C92}" dt="2023-06-23T13:08:42.471" v="455" actId="20577"/>
          <ac:graphicFrameMkLst>
            <pc:docMk/>
            <pc:sldMk cId="4089719971" sldId="321"/>
            <ac:graphicFrameMk id="105" creationId="{00000000-0000-0000-0000-000000000000}"/>
          </ac:graphicFrameMkLst>
        </pc:graphicFrameChg>
        <pc:graphicFrameChg chg="mod">
          <ac:chgData name="Janette Warburton" userId="3e27661f259abf4c" providerId="LiveId" clId="{12169168-A94C-4C3C-A4A3-6E9C36339C92}" dt="2023-06-23T13:08:58.828" v="469" actId="20577"/>
          <ac:graphicFrameMkLst>
            <pc:docMk/>
            <pc:sldMk cId="4089719971" sldId="321"/>
            <ac:graphicFrameMk id="106" creationId="{00000000-0000-0000-0000-000000000000}"/>
          </ac:graphicFrameMkLst>
        </pc:graphicFrameChg>
      </pc:sldChg>
      <pc:sldChg chg="modSp del mod">
        <pc:chgData name="Janette Warburton" userId="3e27661f259abf4c" providerId="LiveId" clId="{12169168-A94C-4C3C-A4A3-6E9C36339C92}" dt="2023-06-23T13:58:37.253" v="5282" actId="47"/>
        <pc:sldMkLst>
          <pc:docMk/>
          <pc:sldMk cId="604761243" sldId="322"/>
        </pc:sldMkLst>
        <pc:spChg chg="mod">
          <ac:chgData name="Janette Warburton" userId="3e27661f259abf4c" providerId="LiveId" clId="{12169168-A94C-4C3C-A4A3-6E9C36339C92}" dt="2023-06-23T13:12:33.949" v="683"/>
          <ac:spMkLst>
            <pc:docMk/>
            <pc:sldMk cId="604761243" sldId="322"/>
            <ac:spMk id="4" creationId="{04ADB7BD-145A-7C20-90DE-DB4417A45FC1}"/>
          </ac:spMkLst>
        </pc:spChg>
        <pc:graphicFrameChg chg="mod modGraphic">
          <ac:chgData name="Janette Warburton" userId="3e27661f259abf4c" providerId="LiveId" clId="{12169168-A94C-4C3C-A4A3-6E9C36339C92}" dt="2023-06-23T13:09:56.459" v="507" actId="20577"/>
          <ac:graphicFrameMkLst>
            <pc:docMk/>
            <pc:sldMk cId="604761243" sldId="322"/>
            <ac:graphicFrameMk id="105" creationId="{00000000-0000-0000-0000-000000000000}"/>
          </ac:graphicFrameMkLst>
        </pc:graphicFrameChg>
        <pc:graphicFrameChg chg="mod">
          <ac:chgData name="Janette Warburton" userId="3e27661f259abf4c" providerId="LiveId" clId="{12169168-A94C-4C3C-A4A3-6E9C36339C92}" dt="2023-06-23T13:10:20.382" v="525" actId="20577"/>
          <ac:graphicFrameMkLst>
            <pc:docMk/>
            <pc:sldMk cId="604761243" sldId="322"/>
            <ac:graphicFrameMk id="106" creationId="{00000000-0000-0000-0000-000000000000}"/>
          </ac:graphicFrameMkLst>
        </pc:graphicFrameChg>
      </pc:sldChg>
      <pc:sldChg chg="modSp add mod">
        <pc:chgData name="Janette Warburton" userId="3e27661f259abf4c" providerId="LiveId" clId="{12169168-A94C-4C3C-A4A3-6E9C36339C92}" dt="2023-06-23T14:02:24.528" v="5399" actId="20577"/>
        <pc:sldMkLst>
          <pc:docMk/>
          <pc:sldMk cId="1450117628" sldId="322"/>
        </pc:sldMkLst>
        <pc:spChg chg="mod">
          <ac:chgData name="Janette Warburton" userId="3e27661f259abf4c" providerId="LiveId" clId="{12169168-A94C-4C3C-A4A3-6E9C36339C92}" dt="2023-06-23T14:02:24.528" v="5399" actId="20577"/>
          <ac:spMkLst>
            <pc:docMk/>
            <pc:sldMk cId="1450117628" sldId="322"/>
            <ac:spMk id="4" creationId="{04ADB7BD-145A-7C20-90DE-DB4417A45FC1}"/>
          </ac:spMkLst>
        </pc:spChg>
        <pc:graphicFrameChg chg="mod modGraphic">
          <ac:chgData name="Janette Warburton" userId="3e27661f259abf4c" providerId="LiveId" clId="{12169168-A94C-4C3C-A4A3-6E9C36339C92}" dt="2023-06-23T14:00:50.394" v="5384" actId="207"/>
          <ac:graphicFrameMkLst>
            <pc:docMk/>
            <pc:sldMk cId="1450117628" sldId="322"/>
            <ac:graphicFrameMk id="106" creationId="{00000000-0000-0000-0000-000000000000}"/>
          </ac:graphicFrameMkLst>
        </pc:graphicFrameChg>
      </pc:sldChg>
      <pc:sldChg chg="modSp add mod">
        <pc:chgData name="Janette Warburton" userId="3e27661f259abf4c" providerId="LiveId" clId="{12169168-A94C-4C3C-A4A3-6E9C36339C92}" dt="2023-06-23T14:02:25.813" v="5400" actId="20577"/>
        <pc:sldMkLst>
          <pc:docMk/>
          <pc:sldMk cId="526304531" sldId="323"/>
        </pc:sldMkLst>
        <pc:spChg chg="mod">
          <ac:chgData name="Janette Warburton" userId="3e27661f259abf4c" providerId="LiveId" clId="{12169168-A94C-4C3C-A4A3-6E9C36339C92}" dt="2023-06-23T14:02:25.813" v="5400" actId="20577"/>
          <ac:spMkLst>
            <pc:docMk/>
            <pc:sldMk cId="526304531" sldId="323"/>
            <ac:spMk id="4" creationId="{E6597F13-FE49-A575-2C7A-BEE6AE1F3BF9}"/>
          </ac:spMkLst>
        </pc:spChg>
        <pc:graphicFrameChg chg="mod modGraphic">
          <ac:chgData name="Janette Warburton" userId="3e27661f259abf4c" providerId="LiveId" clId="{12169168-A94C-4C3C-A4A3-6E9C36339C92}" dt="2023-06-23T14:00:48.806" v="5383" actId="207"/>
          <ac:graphicFrameMkLst>
            <pc:docMk/>
            <pc:sldMk cId="526304531" sldId="323"/>
            <ac:graphicFrameMk id="106" creationId="{00000000-0000-0000-0000-000000000000}"/>
          </ac:graphicFrameMkLst>
        </pc:graphicFrameChg>
      </pc:sldChg>
      <pc:sldChg chg="modSp del mod">
        <pc:chgData name="Janette Warburton" userId="3e27661f259abf4c" providerId="LiveId" clId="{12169168-A94C-4C3C-A4A3-6E9C36339C92}" dt="2023-06-23T13:58:37.253" v="5282" actId="47"/>
        <pc:sldMkLst>
          <pc:docMk/>
          <pc:sldMk cId="3268849425" sldId="323"/>
        </pc:sldMkLst>
        <pc:spChg chg="mod">
          <ac:chgData name="Janette Warburton" userId="3e27661f259abf4c" providerId="LiveId" clId="{12169168-A94C-4C3C-A4A3-6E9C36339C92}" dt="2023-06-23T13:12:33.949" v="683"/>
          <ac:spMkLst>
            <pc:docMk/>
            <pc:sldMk cId="3268849425" sldId="323"/>
            <ac:spMk id="4" creationId="{E6597F13-FE49-A575-2C7A-BEE6AE1F3BF9}"/>
          </ac:spMkLst>
        </pc:spChg>
        <pc:graphicFrameChg chg="mod modGraphic">
          <ac:chgData name="Janette Warburton" userId="3e27661f259abf4c" providerId="LiveId" clId="{12169168-A94C-4C3C-A4A3-6E9C36339C92}" dt="2023-06-23T13:10:48.861" v="567" actId="20577"/>
          <ac:graphicFrameMkLst>
            <pc:docMk/>
            <pc:sldMk cId="3268849425" sldId="323"/>
            <ac:graphicFrameMk id="105" creationId="{00000000-0000-0000-0000-000000000000}"/>
          </ac:graphicFrameMkLst>
        </pc:graphicFrameChg>
        <pc:graphicFrameChg chg="mod">
          <ac:chgData name="Janette Warburton" userId="3e27661f259abf4c" providerId="LiveId" clId="{12169168-A94C-4C3C-A4A3-6E9C36339C92}" dt="2023-06-23T13:11:14.887" v="584" actId="20577"/>
          <ac:graphicFrameMkLst>
            <pc:docMk/>
            <pc:sldMk cId="3268849425" sldId="323"/>
            <ac:graphicFrameMk id="106" creationId="{00000000-0000-0000-0000-000000000000}"/>
          </ac:graphicFrameMkLst>
        </pc:graphicFrameChg>
      </pc:sldChg>
      <pc:sldChg chg="modSp del">
        <pc:chgData name="Janette Warburton" userId="3e27661f259abf4c" providerId="LiveId" clId="{12169168-A94C-4C3C-A4A3-6E9C36339C92}" dt="2023-06-23T13:58:37.253" v="5282" actId="47"/>
        <pc:sldMkLst>
          <pc:docMk/>
          <pc:sldMk cId="29732804" sldId="324"/>
        </pc:sldMkLst>
        <pc:spChg chg="mod">
          <ac:chgData name="Janette Warburton" userId="3e27661f259abf4c" providerId="LiveId" clId="{12169168-A94C-4C3C-A4A3-6E9C36339C92}" dt="2023-06-23T13:12:33.949" v="683"/>
          <ac:spMkLst>
            <pc:docMk/>
            <pc:sldMk cId="29732804" sldId="324"/>
            <ac:spMk id="4" creationId="{AEE50FD7-BCCC-8CD8-F04B-935539BF6EE3}"/>
          </ac:spMkLst>
        </pc:spChg>
      </pc:sldChg>
      <pc:sldChg chg="modSp add mod">
        <pc:chgData name="Janette Warburton" userId="3e27661f259abf4c" providerId="LiveId" clId="{12169168-A94C-4C3C-A4A3-6E9C36339C92}" dt="2023-06-23T14:02:26.965" v="5401" actId="20577"/>
        <pc:sldMkLst>
          <pc:docMk/>
          <pc:sldMk cId="4274417957" sldId="324"/>
        </pc:sldMkLst>
        <pc:spChg chg="mod">
          <ac:chgData name="Janette Warburton" userId="3e27661f259abf4c" providerId="LiveId" clId="{12169168-A94C-4C3C-A4A3-6E9C36339C92}" dt="2023-06-23T14:02:26.965" v="5401" actId="20577"/>
          <ac:spMkLst>
            <pc:docMk/>
            <pc:sldMk cId="4274417957" sldId="324"/>
            <ac:spMk id="4" creationId="{AEE50FD7-BCCC-8CD8-F04B-935539BF6EE3}"/>
          </ac:spMkLst>
        </pc:spChg>
        <pc:graphicFrameChg chg="mod modGraphic">
          <ac:chgData name="Janette Warburton" userId="3e27661f259abf4c" providerId="LiveId" clId="{12169168-A94C-4C3C-A4A3-6E9C36339C92}" dt="2023-06-23T14:00:47.240" v="5382" actId="207"/>
          <ac:graphicFrameMkLst>
            <pc:docMk/>
            <pc:sldMk cId="4274417957" sldId="324"/>
            <ac:graphicFrameMk id="106" creationId="{00000000-0000-0000-0000-000000000000}"/>
          </ac:graphicFrameMkLst>
        </pc:graphicFrameChg>
      </pc:sldChg>
      <pc:sldChg chg="modSp add mod">
        <pc:chgData name="Janette Warburton" userId="3e27661f259abf4c" providerId="LiveId" clId="{12169168-A94C-4C3C-A4A3-6E9C36339C92}" dt="2023-06-23T14:02:28.451" v="5402" actId="20577"/>
        <pc:sldMkLst>
          <pc:docMk/>
          <pc:sldMk cId="1566072761" sldId="325"/>
        </pc:sldMkLst>
        <pc:spChg chg="mod">
          <ac:chgData name="Janette Warburton" userId="3e27661f259abf4c" providerId="LiveId" clId="{12169168-A94C-4C3C-A4A3-6E9C36339C92}" dt="2023-06-23T14:02:28.451" v="5402" actId="20577"/>
          <ac:spMkLst>
            <pc:docMk/>
            <pc:sldMk cId="1566072761" sldId="325"/>
            <ac:spMk id="3" creationId="{36147B16-0A60-FDD1-EB3E-7612700B3751}"/>
          </ac:spMkLst>
        </pc:spChg>
        <pc:graphicFrameChg chg="mod modGraphic">
          <ac:chgData name="Janette Warburton" userId="3e27661f259abf4c" providerId="LiveId" clId="{12169168-A94C-4C3C-A4A3-6E9C36339C92}" dt="2023-06-23T14:00:45.223" v="5381" actId="207"/>
          <ac:graphicFrameMkLst>
            <pc:docMk/>
            <pc:sldMk cId="1566072761" sldId="325"/>
            <ac:graphicFrameMk id="106" creationId="{00000000-0000-0000-0000-000000000000}"/>
          </ac:graphicFrameMkLst>
        </pc:graphicFrameChg>
      </pc:sldChg>
      <pc:sldChg chg="modSp del">
        <pc:chgData name="Janette Warburton" userId="3e27661f259abf4c" providerId="LiveId" clId="{12169168-A94C-4C3C-A4A3-6E9C36339C92}" dt="2023-06-23T13:58:37.253" v="5282" actId="47"/>
        <pc:sldMkLst>
          <pc:docMk/>
          <pc:sldMk cId="3092385111" sldId="325"/>
        </pc:sldMkLst>
        <pc:spChg chg="mod">
          <ac:chgData name="Janette Warburton" userId="3e27661f259abf4c" providerId="LiveId" clId="{12169168-A94C-4C3C-A4A3-6E9C36339C92}" dt="2023-06-23T13:12:33.949" v="683"/>
          <ac:spMkLst>
            <pc:docMk/>
            <pc:sldMk cId="3092385111" sldId="325"/>
            <ac:spMk id="3" creationId="{36147B16-0A60-FDD1-EB3E-7612700B3751}"/>
          </ac:spMkLst>
        </pc:spChg>
      </pc:sldChg>
      <pc:sldChg chg="modSp del">
        <pc:chgData name="Janette Warburton" userId="3e27661f259abf4c" providerId="LiveId" clId="{12169168-A94C-4C3C-A4A3-6E9C36339C92}" dt="2023-06-23T13:58:37.253" v="5282" actId="47"/>
        <pc:sldMkLst>
          <pc:docMk/>
          <pc:sldMk cId="1197868819" sldId="326"/>
        </pc:sldMkLst>
        <pc:spChg chg="mod">
          <ac:chgData name="Janette Warburton" userId="3e27661f259abf4c" providerId="LiveId" clId="{12169168-A94C-4C3C-A4A3-6E9C36339C92}" dt="2023-06-23T13:12:33.949" v="683"/>
          <ac:spMkLst>
            <pc:docMk/>
            <pc:sldMk cId="1197868819" sldId="326"/>
            <ac:spMk id="4" creationId="{E5F24A8D-A7FA-CEB9-35F5-C3DC739D8FD5}"/>
          </ac:spMkLst>
        </pc:spChg>
      </pc:sldChg>
      <pc:sldChg chg="modSp add mod">
        <pc:chgData name="Janette Warburton" userId="3e27661f259abf4c" providerId="LiveId" clId="{12169168-A94C-4C3C-A4A3-6E9C36339C92}" dt="2023-06-23T14:02:29.925" v="5403" actId="20577"/>
        <pc:sldMkLst>
          <pc:docMk/>
          <pc:sldMk cId="1486323854" sldId="326"/>
        </pc:sldMkLst>
        <pc:spChg chg="mod">
          <ac:chgData name="Janette Warburton" userId="3e27661f259abf4c" providerId="LiveId" clId="{12169168-A94C-4C3C-A4A3-6E9C36339C92}" dt="2023-06-23T14:02:29.925" v="5403" actId="20577"/>
          <ac:spMkLst>
            <pc:docMk/>
            <pc:sldMk cId="1486323854" sldId="326"/>
            <ac:spMk id="4" creationId="{E5F24A8D-A7FA-CEB9-35F5-C3DC739D8FD5}"/>
          </ac:spMkLst>
        </pc:spChg>
        <pc:graphicFrameChg chg="mod modGraphic">
          <ac:chgData name="Janette Warburton" userId="3e27661f259abf4c" providerId="LiveId" clId="{12169168-A94C-4C3C-A4A3-6E9C36339C92}" dt="2023-06-23T14:00:42.904" v="5380" actId="207"/>
          <ac:graphicFrameMkLst>
            <pc:docMk/>
            <pc:sldMk cId="1486323854" sldId="326"/>
            <ac:graphicFrameMk id="106" creationId="{00000000-0000-0000-0000-000000000000}"/>
          </ac:graphicFrameMkLst>
        </pc:graphicFrameChg>
      </pc:sldChg>
      <pc:sldChg chg="modSp add mod">
        <pc:chgData name="Janette Warburton" userId="3e27661f259abf4c" providerId="LiveId" clId="{12169168-A94C-4C3C-A4A3-6E9C36339C92}" dt="2023-06-23T14:02:31.267" v="5404" actId="20577"/>
        <pc:sldMkLst>
          <pc:docMk/>
          <pc:sldMk cId="84303481" sldId="327"/>
        </pc:sldMkLst>
        <pc:spChg chg="mod">
          <ac:chgData name="Janette Warburton" userId="3e27661f259abf4c" providerId="LiveId" clId="{12169168-A94C-4C3C-A4A3-6E9C36339C92}" dt="2023-06-23T14:02:31.267" v="5404" actId="20577"/>
          <ac:spMkLst>
            <pc:docMk/>
            <pc:sldMk cId="84303481" sldId="327"/>
            <ac:spMk id="104" creationId="{00000000-0000-0000-0000-000000000000}"/>
          </ac:spMkLst>
        </pc:spChg>
        <pc:graphicFrameChg chg="mod modGraphic">
          <ac:chgData name="Janette Warburton" userId="3e27661f259abf4c" providerId="LiveId" clId="{12169168-A94C-4C3C-A4A3-6E9C36339C92}" dt="2023-06-23T14:00:41.013" v="5379" actId="207"/>
          <ac:graphicFrameMkLst>
            <pc:docMk/>
            <pc:sldMk cId="84303481" sldId="327"/>
            <ac:graphicFrameMk id="106" creationId="{00000000-0000-0000-0000-000000000000}"/>
          </ac:graphicFrameMkLst>
        </pc:graphicFrameChg>
      </pc:sldChg>
      <pc:sldChg chg="modSp del">
        <pc:chgData name="Janette Warburton" userId="3e27661f259abf4c" providerId="LiveId" clId="{12169168-A94C-4C3C-A4A3-6E9C36339C92}" dt="2023-06-23T13:58:37.253" v="5282" actId="47"/>
        <pc:sldMkLst>
          <pc:docMk/>
          <pc:sldMk cId="3590912757" sldId="327"/>
        </pc:sldMkLst>
        <pc:spChg chg="mod">
          <ac:chgData name="Janette Warburton" userId="3e27661f259abf4c" providerId="LiveId" clId="{12169168-A94C-4C3C-A4A3-6E9C36339C92}" dt="2023-06-23T13:12:33.949" v="683"/>
          <ac:spMkLst>
            <pc:docMk/>
            <pc:sldMk cId="3590912757" sldId="327"/>
            <ac:spMk id="104" creationId="{00000000-0000-0000-0000-000000000000}"/>
          </ac:spMkLst>
        </pc:spChg>
      </pc:sldChg>
      <pc:sldChg chg="modSp add mod">
        <pc:chgData name="Janette Warburton" userId="3e27661f259abf4c" providerId="LiveId" clId="{12169168-A94C-4C3C-A4A3-6E9C36339C92}" dt="2023-06-23T14:02:32.534" v="5405" actId="20577"/>
        <pc:sldMkLst>
          <pc:docMk/>
          <pc:sldMk cId="2510736475" sldId="328"/>
        </pc:sldMkLst>
        <pc:spChg chg="mod">
          <ac:chgData name="Janette Warburton" userId="3e27661f259abf4c" providerId="LiveId" clId="{12169168-A94C-4C3C-A4A3-6E9C36339C92}" dt="2023-06-23T14:02:32.534" v="5405" actId="20577"/>
          <ac:spMkLst>
            <pc:docMk/>
            <pc:sldMk cId="2510736475" sldId="328"/>
            <ac:spMk id="5" creationId="{C2BE37E0-3C03-7657-BD91-3CE108792F55}"/>
          </ac:spMkLst>
        </pc:spChg>
        <pc:graphicFrameChg chg="mod modGraphic">
          <ac:chgData name="Janette Warburton" userId="3e27661f259abf4c" providerId="LiveId" clId="{12169168-A94C-4C3C-A4A3-6E9C36339C92}" dt="2023-06-23T14:00:38.924" v="5378" actId="207"/>
          <ac:graphicFrameMkLst>
            <pc:docMk/>
            <pc:sldMk cId="2510736475" sldId="328"/>
            <ac:graphicFrameMk id="106" creationId="{00000000-0000-0000-0000-000000000000}"/>
          </ac:graphicFrameMkLst>
        </pc:graphicFrameChg>
      </pc:sldChg>
      <pc:sldChg chg="modSp del">
        <pc:chgData name="Janette Warburton" userId="3e27661f259abf4c" providerId="LiveId" clId="{12169168-A94C-4C3C-A4A3-6E9C36339C92}" dt="2023-06-23T13:58:37.253" v="5282" actId="47"/>
        <pc:sldMkLst>
          <pc:docMk/>
          <pc:sldMk cId="2700358293" sldId="328"/>
        </pc:sldMkLst>
        <pc:spChg chg="mod">
          <ac:chgData name="Janette Warburton" userId="3e27661f259abf4c" providerId="LiveId" clId="{12169168-A94C-4C3C-A4A3-6E9C36339C92}" dt="2023-06-23T13:12:33.949" v="683"/>
          <ac:spMkLst>
            <pc:docMk/>
            <pc:sldMk cId="2700358293" sldId="328"/>
            <ac:spMk id="5" creationId="{C2BE37E0-3C03-7657-BD91-3CE108792F55}"/>
          </ac:spMkLst>
        </pc:spChg>
      </pc:sldChg>
      <pc:sldChg chg="modSp del">
        <pc:chgData name="Janette Warburton" userId="3e27661f259abf4c" providerId="LiveId" clId="{12169168-A94C-4C3C-A4A3-6E9C36339C92}" dt="2023-06-23T13:58:37.253" v="5282" actId="47"/>
        <pc:sldMkLst>
          <pc:docMk/>
          <pc:sldMk cId="1667574446" sldId="329"/>
        </pc:sldMkLst>
        <pc:spChg chg="mod">
          <ac:chgData name="Janette Warburton" userId="3e27661f259abf4c" providerId="LiveId" clId="{12169168-A94C-4C3C-A4A3-6E9C36339C92}" dt="2023-06-23T13:12:33.949" v="683"/>
          <ac:spMkLst>
            <pc:docMk/>
            <pc:sldMk cId="1667574446" sldId="329"/>
            <ac:spMk id="5" creationId="{DE756E2D-4F58-61B4-1790-2B8AA2DC9902}"/>
          </ac:spMkLst>
        </pc:spChg>
      </pc:sldChg>
      <pc:sldChg chg="modSp add mod">
        <pc:chgData name="Janette Warburton" userId="3e27661f259abf4c" providerId="LiveId" clId="{12169168-A94C-4C3C-A4A3-6E9C36339C92}" dt="2023-06-23T14:02:34.348" v="5406" actId="20577"/>
        <pc:sldMkLst>
          <pc:docMk/>
          <pc:sldMk cId="3222564469" sldId="329"/>
        </pc:sldMkLst>
        <pc:spChg chg="mod">
          <ac:chgData name="Janette Warburton" userId="3e27661f259abf4c" providerId="LiveId" clId="{12169168-A94C-4C3C-A4A3-6E9C36339C92}" dt="2023-06-23T14:02:34.348" v="5406" actId="20577"/>
          <ac:spMkLst>
            <pc:docMk/>
            <pc:sldMk cId="3222564469" sldId="329"/>
            <ac:spMk id="5" creationId="{DE756E2D-4F58-61B4-1790-2B8AA2DC9902}"/>
          </ac:spMkLst>
        </pc:spChg>
        <pc:graphicFrameChg chg="mod modGraphic">
          <ac:chgData name="Janette Warburton" userId="3e27661f259abf4c" providerId="LiveId" clId="{12169168-A94C-4C3C-A4A3-6E9C36339C92}" dt="2023-06-23T14:00:37.232" v="5377" actId="207"/>
          <ac:graphicFrameMkLst>
            <pc:docMk/>
            <pc:sldMk cId="3222564469" sldId="329"/>
            <ac:graphicFrameMk id="106" creationId="{00000000-0000-0000-0000-000000000000}"/>
          </ac:graphicFrameMkLst>
        </pc:graphicFrameChg>
      </pc:sldChg>
      <pc:sldChg chg="modSp add mod">
        <pc:chgData name="Janette Warburton" userId="3e27661f259abf4c" providerId="LiveId" clId="{12169168-A94C-4C3C-A4A3-6E9C36339C92}" dt="2023-06-23T14:02:35.686" v="5407" actId="20577"/>
        <pc:sldMkLst>
          <pc:docMk/>
          <pc:sldMk cId="175258502" sldId="330"/>
        </pc:sldMkLst>
        <pc:spChg chg="mod">
          <ac:chgData name="Janette Warburton" userId="3e27661f259abf4c" providerId="LiveId" clId="{12169168-A94C-4C3C-A4A3-6E9C36339C92}" dt="2023-06-23T14:02:35.686" v="5407" actId="20577"/>
          <ac:spMkLst>
            <pc:docMk/>
            <pc:sldMk cId="175258502" sldId="330"/>
            <ac:spMk id="4" creationId="{72C08307-68ED-6195-3A9D-853ED9892FD6}"/>
          </ac:spMkLst>
        </pc:spChg>
        <pc:graphicFrameChg chg="mod modGraphic">
          <ac:chgData name="Janette Warburton" userId="3e27661f259abf4c" providerId="LiveId" clId="{12169168-A94C-4C3C-A4A3-6E9C36339C92}" dt="2023-06-23T14:00:35.493" v="5376" actId="207"/>
          <ac:graphicFrameMkLst>
            <pc:docMk/>
            <pc:sldMk cId="175258502" sldId="330"/>
            <ac:graphicFrameMk id="106" creationId="{00000000-0000-0000-0000-000000000000}"/>
          </ac:graphicFrameMkLst>
        </pc:graphicFrameChg>
      </pc:sldChg>
      <pc:sldChg chg="modSp del">
        <pc:chgData name="Janette Warburton" userId="3e27661f259abf4c" providerId="LiveId" clId="{12169168-A94C-4C3C-A4A3-6E9C36339C92}" dt="2023-06-23T13:58:37.253" v="5282" actId="47"/>
        <pc:sldMkLst>
          <pc:docMk/>
          <pc:sldMk cId="1319478728" sldId="330"/>
        </pc:sldMkLst>
        <pc:spChg chg="mod">
          <ac:chgData name="Janette Warburton" userId="3e27661f259abf4c" providerId="LiveId" clId="{12169168-A94C-4C3C-A4A3-6E9C36339C92}" dt="2023-06-23T13:12:33.949" v="683"/>
          <ac:spMkLst>
            <pc:docMk/>
            <pc:sldMk cId="1319478728" sldId="330"/>
            <ac:spMk id="4" creationId="{72C08307-68ED-6195-3A9D-853ED9892FD6}"/>
          </ac:spMkLst>
        </pc:spChg>
      </pc:sldChg>
      <pc:sldChg chg="modSp del">
        <pc:chgData name="Janette Warburton" userId="3e27661f259abf4c" providerId="LiveId" clId="{12169168-A94C-4C3C-A4A3-6E9C36339C92}" dt="2023-06-23T13:58:37.253" v="5282" actId="47"/>
        <pc:sldMkLst>
          <pc:docMk/>
          <pc:sldMk cId="87133537" sldId="331"/>
        </pc:sldMkLst>
        <pc:spChg chg="mod">
          <ac:chgData name="Janette Warburton" userId="3e27661f259abf4c" providerId="LiveId" clId="{12169168-A94C-4C3C-A4A3-6E9C36339C92}" dt="2023-06-23T13:12:33.949" v="683"/>
          <ac:spMkLst>
            <pc:docMk/>
            <pc:sldMk cId="87133537" sldId="331"/>
            <ac:spMk id="4" creationId="{B9309686-AF94-B420-196E-997F5B03DD2D}"/>
          </ac:spMkLst>
        </pc:spChg>
      </pc:sldChg>
      <pc:sldChg chg="modSp add mod">
        <pc:chgData name="Janette Warburton" userId="3e27661f259abf4c" providerId="LiveId" clId="{12169168-A94C-4C3C-A4A3-6E9C36339C92}" dt="2023-06-23T14:02:37.264" v="5408" actId="20577"/>
        <pc:sldMkLst>
          <pc:docMk/>
          <pc:sldMk cId="2537260797" sldId="331"/>
        </pc:sldMkLst>
        <pc:spChg chg="mod">
          <ac:chgData name="Janette Warburton" userId="3e27661f259abf4c" providerId="LiveId" clId="{12169168-A94C-4C3C-A4A3-6E9C36339C92}" dt="2023-06-23T14:02:37.264" v="5408" actId="20577"/>
          <ac:spMkLst>
            <pc:docMk/>
            <pc:sldMk cId="2537260797" sldId="331"/>
            <ac:spMk id="4" creationId="{B9309686-AF94-B420-196E-997F5B03DD2D}"/>
          </ac:spMkLst>
        </pc:spChg>
        <pc:graphicFrameChg chg="mod modGraphic">
          <ac:chgData name="Janette Warburton" userId="3e27661f259abf4c" providerId="LiveId" clId="{12169168-A94C-4C3C-A4A3-6E9C36339C92}" dt="2023-06-23T14:00:33.643" v="5375" actId="207"/>
          <ac:graphicFrameMkLst>
            <pc:docMk/>
            <pc:sldMk cId="2537260797" sldId="331"/>
            <ac:graphicFrameMk id="106" creationId="{00000000-0000-0000-0000-000000000000}"/>
          </ac:graphicFrameMkLst>
        </pc:graphicFrameChg>
      </pc:sldChg>
      <pc:sldChg chg="modSp del">
        <pc:chgData name="Janette Warburton" userId="3e27661f259abf4c" providerId="LiveId" clId="{12169168-A94C-4C3C-A4A3-6E9C36339C92}" dt="2023-06-23T13:58:37.253" v="5282" actId="47"/>
        <pc:sldMkLst>
          <pc:docMk/>
          <pc:sldMk cId="2122818360" sldId="332"/>
        </pc:sldMkLst>
        <pc:spChg chg="mod">
          <ac:chgData name="Janette Warburton" userId="3e27661f259abf4c" providerId="LiveId" clId="{12169168-A94C-4C3C-A4A3-6E9C36339C92}" dt="2023-06-23T13:12:33.949" v="683"/>
          <ac:spMkLst>
            <pc:docMk/>
            <pc:sldMk cId="2122818360" sldId="332"/>
            <ac:spMk id="4" creationId="{9CDF8586-4CD8-08AC-5F82-788EE70E53EB}"/>
          </ac:spMkLst>
        </pc:spChg>
      </pc:sldChg>
      <pc:sldChg chg="modSp add mod">
        <pc:chgData name="Janette Warburton" userId="3e27661f259abf4c" providerId="LiveId" clId="{12169168-A94C-4C3C-A4A3-6E9C36339C92}" dt="2023-06-23T14:02:39.310" v="5409" actId="20577"/>
        <pc:sldMkLst>
          <pc:docMk/>
          <pc:sldMk cId="3269659965" sldId="332"/>
        </pc:sldMkLst>
        <pc:spChg chg="mod">
          <ac:chgData name="Janette Warburton" userId="3e27661f259abf4c" providerId="LiveId" clId="{12169168-A94C-4C3C-A4A3-6E9C36339C92}" dt="2023-06-23T14:02:39.310" v="5409" actId="20577"/>
          <ac:spMkLst>
            <pc:docMk/>
            <pc:sldMk cId="3269659965" sldId="332"/>
            <ac:spMk id="4" creationId="{9CDF8586-4CD8-08AC-5F82-788EE70E53EB}"/>
          </ac:spMkLst>
        </pc:spChg>
        <pc:graphicFrameChg chg="mod modGraphic">
          <ac:chgData name="Janette Warburton" userId="3e27661f259abf4c" providerId="LiveId" clId="{12169168-A94C-4C3C-A4A3-6E9C36339C92}" dt="2023-06-23T14:00:31.859" v="5374" actId="207"/>
          <ac:graphicFrameMkLst>
            <pc:docMk/>
            <pc:sldMk cId="3269659965" sldId="332"/>
            <ac:graphicFrameMk id="106" creationId="{00000000-0000-0000-0000-000000000000}"/>
          </ac:graphicFrameMkLst>
        </pc:graphicFrameChg>
      </pc:sldChg>
      <pc:sldChg chg="modSp del">
        <pc:chgData name="Janette Warburton" userId="3e27661f259abf4c" providerId="LiveId" clId="{12169168-A94C-4C3C-A4A3-6E9C36339C92}" dt="2023-06-23T13:58:37.253" v="5282" actId="47"/>
        <pc:sldMkLst>
          <pc:docMk/>
          <pc:sldMk cId="980750806" sldId="333"/>
        </pc:sldMkLst>
        <pc:spChg chg="mod">
          <ac:chgData name="Janette Warburton" userId="3e27661f259abf4c" providerId="LiveId" clId="{12169168-A94C-4C3C-A4A3-6E9C36339C92}" dt="2023-06-23T13:12:33.949" v="683"/>
          <ac:spMkLst>
            <pc:docMk/>
            <pc:sldMk cId="980750806" sldId="333"/>
            <ac:spMk id="4" creationId="{8DA8880E-65FC-3D1E-471D-F855545DB378}"/>
          </ac:spMkLst>
        </pc:spChg>
      </pc:sldChg>
      <pc:sldChg chg="modSp add mod">
        <pc:chgData name="Janette Warburton" userId="3e27661f259abf4c" providerId="LiveId" clId="{12169168-A94C-4C3C-A4A3-6E9C36339C92}" dt="2023-06-23T14:02:41.438" v="5410" actId="20577"/>
        <pc:sldMkLst>
          <pc:docMk/>
          <pc:sldMk cId="2264282021" sldId="333"/>
        </pc:sldMkLst>
        <pc:spChg chg="mod">
          <ac:chgData name="Janette Warburton" userId="3e27661f259abf4c" providerId="LiveId" clId="{12169168-A94C-4C3C-A4A3-6E9C36339C92}" dt="2023-06-23T14:02:41.438" v="5410" actId="20577"/>
          <ac:spMkLst>
            <pc:docMk/>
            <pc:sldMk cId="2264282021" sldId="333"/>
            <ac:spMk id="4" creationId="{8DA8880E-65FC-3D1E-471D-F855545DB378}"/>
          </ac:spMkLst>
        </pc:spChg>
        <pc:graphicFrameChg chg="mod modGraphic">
          <ac:chgData name="Janette Warburton" userId="3e27661f259abf4c" providerId="LiveId" clId="{12169168-A94C-4C3C-A4A3-6E9C36339C92}" dt="2023-06-23T14:00:30.124" v="5373" actId="207"/>
          <ac:graphicFrameMkLst>
            <pc:docMk/>
            <pc:sldMk cId="2264282021" sldId="333"/>
            <ac:graphicFrameMk id="106" creationId="{00000000-0000-0000-0000-000000000000}"/>
          </ac:graphicFrameMkLst>
        </pc:graphicFrameChg>
      </pc:sldChg>
      <pc:sldChg chg="modSp del">
        <pc:chgData name="Janette Warburton" userId="3e27661f259abf4c" providerId="LiveId" clId="{12169168-A94C-4C3C-A4A3-6E9C36339C92}" dt="2023-06-23T13:58:37.253" v="5282" actId="47"/>
        <pc:sldMkLst>
          <pc:docMk/>
          <pc:sldMk cId="345480383" sldId="334"/>
        </pc:sldMkLst>
        <pc:spChg chg="mod">
          <ac:chgData name="Janette Warburton" userId="3e27661f259abf4c" providerId="LiveId" clId="{12169168-A94C-4C3C-A4A3-6E9C36339C92}" dt="2023-06-23T13:12:33.949" v="683"/>
          <ac:spMkLst>
            <pc:docMk/>
            <pc:sldMk cId="345480383" sldId="334"/>
            <ac:spMk id="4" creationId="{500422CC-04AD-9F63-D2C5-D4D1B5365D71}"/>
          </ac:spMkLst>
        </pc:spChg>
      </pc:sldChg>
      <pc:sldChg chg="modSp add mod">
        <pc:chgData name="Janette Warburton" userId="3e27661f259abf4c" providerId="LiveId" clId="{12169168-A94C-4C3C-A4A3-6E9C36339C92}" dt="2023-06-23T14:02:43.021" v="5411" actId="20577"/>
        <pc:sldMkLst>
          <pc:docMk/>
          <pc:sldMk cId="1914673007" sldId="334"/>
        </pc:sldMkLst>
        <pc:spChg chg="mod">
          <ac:chgData name="Janette Warburton" userId="3e27661f259abf4c" providerId="LiveId" clId="{12169168-A94C-4C3C-A4A3-6E9C36339C92}" dt="2023-06-23T14:02:43.021" v="5411" actId="20577"/>
          <ac:spMkLst>
            <pc:docMk/>
            <pc:sldMk cId="1914673007" sldId="334"/>
            <ac:spMk id="4" creationId="{500422CC-04AD-9F63-D2C5-D4D1B5365D71}"/>
          </ac:spMkLst>
        </pc:spChg>
        <pc:graphicFrameChg chg="mod modGraphic">
          <ac:chgData name="Janette Warburton" userId="3e27661f259abf4c" providerId="LiveId" clId="{12169168-A94C-4C3C-A4A3-6E9C36339C92}" dt="2023-06-23T14:00:28.203" v="5372" actId="207"/>
          <ac:graphicFrameMkLst>
            <pc:docMk/>
            <pc:sldMk cId="1914673007" sldId="334"/>
            <ac:graphicFrameMk id="106" creationId="{00000000-0000-0000-0000-000000000000}"/>
          </ac:graphicFrameMkLst>
        </pc:graphicFrameChg>
      </pc:sldChg>
      <pc:sldChg chg="modSp add mod">
        <pc:chgData name="Janette Warburton" userId="3e27661f259abf4c" providerId="LiveId" clId="{12169168-A94C-4C3C-A4A3-6E9C36339C92}" dt="2023-06-23T14:02:44.557" v="5412" actId="20577"/>
        <pc:sldMkLst>
          <pc:docMk/>
          <pc:sldMk cId="1765647218" sldId="335"/>
        </pc:sldMkLst>
        <pc:spChg chg="mod">
          <ac:chgData name="Janette Warburton" userId="3e27661f259abf4c" providerId="LiveId" clId="{12169168-A94C-4C3C-A4A3-6E9C36339C92}" dt="2023-06-23T14:02:44.557" v="5412" actId="20577"/>
          <ac:spMkLst>
            <pc:docMk/>
            <pc:sldMk cId="1765647218" sldId="335"/>
            <ac:spMk id="6" creationId="{20C63AEA-BE44-20E0-34A3-2A03FFAA0796}"/>
          </ac:spMkLst>
        </pc:spChg>
        <pc:graphicFrameChg chg="mod modGraphic">
          <ac:chgData name="Janette Warburton" userId="3e27661f259abf4c" providerId="LiveId" clId="{12169168-A94C-4C3C-A4A3-6E9C36339C92}" dt="2023-06-23T14:00:26.078" v="5371" actId="207"/>
          <ac:graphicFrameMkLst>
            <pc:docMk/>
            <pc:sldMk cId="1765647218" sldId="335"/>
            <ac:graphicFrameMk id="106" creationId="{00000000-0000-0000-0000-000000000000}"/>
          </ac:graphicFrameMkLst>
        </pc:graphicFrameChg>
      </pc:sldChg>
      <pc:sldChg chg="modSp del">
        <pc:chgData name="Janette Warburton" userId="3e27661f259abf4c" providerId="LiveId" clId="{12169168-A94C-4C3C-A4A3-6E9C36339C92}" dt="2023-06-23T13:58:37.253" v="5282" actId="47"/>
        <pc:sldMkLst>
          <pc:docMk/>
          <pc:sldMk cId="3985765058" sldId="335"/>
        </pc:sldMkLst>
        <pc:spChg chg="mod">
          <ac:chgData name="Janette Warburton" userId="3e27661f259abf4c" providerId="LiveId" clId="{12169168-A94C-4C3C-A4A3-6E9C36339C92}" dt="2023-06-23T13:12:33.949" v="683"/>
          <ac:spMkLst>
            <pc:docMk/>
            <pc:sldMk cId="3985765058" sldId="335"/>
            <ac:spMk id="6" creationId="{20C63AEA-BE44-20E0-34A3-2A03FFAA0796}"/>
          </ac:spMkLst>
        </pc:spChg>
      </pc:sldChg>
      <pc:sldMasterChg chg="modSldLayout">
        <pc:chgData name="Janette Warburton" userId="3e27661f259abf4c" providerId="LiveId" clId="{12169168-A94C-4C3C-A4A3-6E9C36339C92}" dt="2023-06-23T13:12:13.687" v="682" actId="14100"/>
        <pc:sldMasterMkLst>
          <pc:docMk/>
          <pc:sldMasterMk cId="0" sldId="2147483662"/>
        </pc:sldMasterMkLst>
        <pc:sldLayoutChg chg="modSp mod">
          <pc:chgData name="Janette Warburton" userId="3e27661f259abf4c" providerId="LiveId" clId="{12169168-A94C-4C3C-A4A3-6E9C36339C92}" dt="2023-06-23T13:11:34.782" v="612" actId="14100"/>
          <pc:sldLayoutMkLst>
            <pc:docMk/>
            <pc:sldMasterMk cId="0" sldId="2147483662"/>
            <pc:sldLayoutMk cId="0" sldId="2147483651"/>
          </pc:sldLayoutMkLst>
          <pc:spChg chg="mod">
            <ac:chgData name="Janette Warburton" userId="3e27661f259abf4c" providerId="LiveId" clId="{12169168-A94C-4C3C-A4A3-6E9C36339C92}" dt="2023-06-23T13:11:34.782" v="612" actId="14100"/>
            <ac:spMkLst>
              <pc:docMk/>
              <pc:sldMasterMk cId="0" sldId="2147483662"/>
              <pc:sldLayoutMk cId="0" sldId="2147483651"/>
              <ac:spMk id="28" creationId="{00000000-0000-0000-0000-000000000000}"/>
            </ac:spMkLst>
          </pc:spChg>
        </pc:sldLayoutChg>
        <pc:sldLayoutChg chg="modSp mod">
          <pc:chgData name="Janette Warburton" userId="3e27661f259abf4c" providerId="LiveId" clId="{12169168-A94C-4C3C-A4A3-6E9C36339C92}" dt="2023-06-23T13:12:13.687" v="682" actId="14100"/>
          <pc:sldLayoutMkLst>
            <pc:docMk/>
            <pc:sldMasterMk cId="0" sldId="2147483662"/>
            <pc:sldLayoutMk cId="0" sldId="2147483652"/>
          </pc:sldLayoutMkLst>
          <pc:spChg chg="mod">
            <ac:chgData name="Janette Warburton" userId="3e27661f259abf4c" providerId="LiveId" clId="{12169168-A94C-4C3C-A4A3-6E9C36339C92}" dt="2023-06-23T13:12:13.687" v="682" actId="14100"/>
            <ac:spMkLst>
              <pc:docMk/>
              <pc:sldMasterMk cId="0" sldId="2147483662"/>
              <pc:sldLayoutMk cId="0" sldId="2147483652"/>
              <ac:spMk id="32" creationId="{00000000-0000-0000-0000-000000000000}"/>
            </ac:spMkLst>
          </pc:spChg>
        </pc:sldLayoutChg>
        <pc:sldLayoutChg chg="modSp mod">
          <pc:chgData name="Janette Warburton" userId="3e27661f259abf4c" providerId="LiveId" clId="{12169168-A94C-4C3C-A4A3-6E9C36339C92}" dt="2023-06-23T13:11:48.186" v="635" actId="14100"/>
          <pc:sldLayoutMkLst>
            <pc:docMk/>
            <pc:sldMasterMk cId="0" sldId="2147483662"/>
            <pc:sldLayoutMk cId="928499641" sldId="2147483663"/>
          </pc:sldLayoutMkLst>
          <pc:spChg chg="mod">
            <ac:chgData name="Janette Warburton" userId="3e27661f259abf4c" providerId="LiveId" clId="{12169168-A94C-4C3C-A4A3-6E9C36339C92}" dt="2023-06-23T13:11:48.186" v="635" actId="14100"/>
            <ac:spMkLst>
              <pc:docMk/>
              <pc:sldMasterMk cId="0" sldId="2147483662"/>
              <pc:sldLayoutMk cId="928499641" sldId="2147483663"/>
              <ac:spMk id="4" creationId="{C76A108A-1943-FB08-CA22-5EABA08A611F}"/>
            </ac:spMkLst>
          </pc:spChg>
        </pc:sldLayoutChg>
        <pc:sldLayoutChg chg="modSp mod">
          <pc:chgData name="Janette Warburton" userId="3e27661f259abf4c" providerId="LiveId" clId="{12169168-A94C-4C3C-A4A3-6E9C36339C92}" dt="2023-06-23T13:11:59.387" v="660" actId="14100"/>
          <pc:sldLayoutMkLst>
            <pc:docMk/>
            <pc:sldMasterMk cId="0" sldId="2147483662"/>
            <pc:sldLayoutMk cId="1192037735" sldId="2147483669"/>
          </pc:sldLayoutMkLst>
          <pc:spChg chg="mod">
            <ac:chgData name="Janette Warburton" userId="3e27661f259abf4c" providerId="LiveId" clId="{12169168-A94C-4C3C-A4A3-6E9C36339C92}" dt="2023-06-23T13:11:59.387" v="660" actId="14100"/>
            <ac:spMkLst>
              <pc:docMk/>
              <pc:sldMasterMk cId="0" sldId="2147483662"/>
              <pc:sldLayoutMk cId="1192037735" sldId="2147483669"/>
              <ac:spMk id="4" creationId="{C76A108A-1943-FB08-CA22-5EABA08A611F}"/>
            </ac:spMkLst>
          </pc:spChg>
        </pc:sldLayoutChg>
      </pc:sldMasterChg>
    </pc:docChg>
  </pc:docChgLst>
  <pc:docChgLst>
    <pc:chgData name="Janette Warburton" userId="3e27661f259abf4c" providerId="LiveId" clId="{085850B1-9AE9-49AA-BBC4-A445634E7D1A}"/>
    <pc:docChg chg="undo custSel modSld">
      <pc:chgData name="Janette Warburton" userId="3e27661f259abf4c" providerId="LiveId" clId="{085850B1-9AE9-49AA-BBC4-A445634E7D1A}" dt="2023-04-06T10:20:59.854" v="123" actId="1036"/>
      <pc:docMkLst>
        <pc:docMk/>
      </pc:docMkLst>
      <pc:sldChg chg="addSp delSp modSp mod delCm modCm">
        <pc:chgData name="Janette Warburton" userId="3e27661f259abf4c" providerId="LiveId" clId="{085850B1-9AE9-49AA-BBC4-A445634E7D1A}" dt="2023-04-06T10:20:59.854" v="123" actId="1036"/>
        <pc:sldMkLst>
          <pc:docMk/>
          <pc:sldMk cId="2440726204" sldId="314"/>
        </pc:sldMkLst>
        <pc:spChg chg="del">
          <ac:chgData name="Janette Warburton" userId="3e27661f259abf4c" providerId="LiveId" clId="{085850B1-9AE9-49AA-BBC4-A445634E7D1A}" dt="2023-04-06T10:20:42.267" v="70" actId="478"/>
          <ac:spMkLst>
            <pc:docMk/>
            <pc:sldMk cId="2440726204" sldId="314"/>
            <ac:spMk id="3" creationId="{B75AE2E5-81E5-7C8B-017B-9844C508715F}"/>
          </ac:spMkLst>
        </pc:spChg>
        <pc:graphicFrameChg chg="mod">
          <ac:chgData name="Janette Warburton" userId="3e27661f259abf4c" providerId="LiveId" clId="{085850B1-9AE9-49AA-BBC4-A445634E7D1A}" dt="2023-04-06T10:20:59.854" v="123" actId="1036"/>
          <ac:graphicFrameMkLst>
            <pc:docMk/>
            <pc:sldMk cId="2440726204" sldId="314"/>
            <ac:graphicFrameMk id="106" creationId="{00000000-0000-0000-0000-000000000000}"/>
          </ac:graphicFrameMkLst>
        </pc:graphicFrameChg>
        <pc:picChg chg="add mod">
          <ac:chgData name="Janette Warburton" userId="3e27661f259abf4c" providerId="LiveId" clId="{085850B1-9AE9-49AA-BBC4-A445634E7D1A}" dt="2023-04-06T10:20:49.763" v="73"/>
          <ac:picMkLst>
            <pc:docMk/>
            <pc:sldMk cId="2440726204" sldId="314"/>
            <ac:picMk id="5" creationId="{4D8E565D-6EDE-796D-88BE-3FEF400F2C4A}"/>
          </ac:picMkLst>
        </pc:picChg>
        <pc:extLst>
          <p:ext xmlns:p="http://schemas.openxmlformats.org/presentationml/2006/main" uri="{D6D511B9-2390-475A-947B-AFAB55BFBCF1}">
            <pc226:cmChg xmlns:pc226="http://schemas.microsoft.com/office/powerpoint/2022/06/main/command" chg="del mod">
              <pc226:chgData name="Janette Warburton" userId="3e27661f259abf4c" providerId="LiveId" clId="{085850B1-9AE9-49AA-BBC4-A445634E7D1A}" dt="2023-04-06T10:20:47.595" v="72"/>
              <pc2:cmMkLst xmlns:pc2="http://schemas.microsoft.com/office/powerpoint/2019/9/main/command">
                <pc:docMk/>
                <pc:sldMk cId="2440726204" sldId="314"/>
                <pc2:cmMk id="{3ED27913-F7F6-405A-818A-C1894FBF796D}"/>
              </pc2:cmMkLst>
            </pc226:cmChg>
          </p:ext>
        </pc:extLst>
      </pc:sldChg>
      <pc:sldChg chg="addSp delSp modSp mod delCm modCm">
        <pc:chgData name="Janette Warburton" userId="3e27661f259abf4c" providerId="LiveId" clId="{085850B1-9AE9-49AA-BBC4-A445634E7D1A}" dt="2023-04-06T10:20:28.068" v="69" actId="1076"/>
        <pc:sldMkLst>
          <pc:docMk/>
          <pc:sldMk cId="4120158075" sldId="336"/>
        </pc:sldMkLst>
        <pc:spChg chg="del">
          <ac:chgData name="Janette Warburton" userId="3e27661f259abf4c" providerId="LiveId" clId="{085850B1-9AE9-49AA-BBC4-A445634E7D1A}" dt="2023-04-06T10:19:18.458" v="0" actId="478"/>
          <ac:spMkLst>
            <pc:docMk/>
            <pc:sldMk cId="4120158075" sldId="336"/>
            <ac:spMk id="3" creationId="{B75AE2E5-81E5-7C8B-017B-9844C508715F}"/>
          </ac:spMkLst>
        </pc:spChg>
        <pc:graphicFrameChg chg="mod">
          <ac:chgData name="Janette Warburton" userId="3e27661f259abf4c" providerId="LiveId" clId="{085850B1-9AE9-49AA-BBC4-A445634E7D1A}" dt="2023-04-06T10:20:19.296" v="66" actId="1036"/>
          <ac:graphicFrameMkLst>
            <pc:docMk/>
            <pc:sldMk cId="4120158075" sldId="336"/>
            <ac:graphicFrameMk id="106" creationId="{00000000-0000-0000-0000-000000000000}"/>
          </ac:graphicFrameMkLst>
        </pc:graphicFrameChg>
        <pc:picChg chg="add mod">
          <ac:chgData name="Janette Warburton" userId="3e27661f259abf4c" providerId="LiveId" clId="{085850B1-9AE9-49AA-BBC4-A445634E7D1A}" dt="2023-04-06T10:20:28.068" v="69" actId="1076"/>
          <ac:picMkLst>
            <pc:docMk/>
            <pc:sldMk cId="4120158075" sldId="336"/>
            <ac:picMk id="5" creationId="{611A977B-8768-3FC3-B45E-32D6F47C466D}"/>
          </ac:picMkLst>
        </pc:picChg>
        <pc:extLst>
          <p:ext xmlns:p="http://schemas.openxmlformats.org/presentationml/2006/main" uri="{D6D511B9-2390-475A-947B-AFAB55BFBCF1}">
            <pc226:cmChg xmlns:pc226="http://schemas.microsoft.com/office/powerpoint/2022/06/main/command" chg="del mod">
              <pc226:chgData name="Janette Warburton" userId="3e27661f259abf4c" providerId="LiveId" clId="{085850B1-9AE9-49AA-BBC4-A445634E7D1A}" dt="2023-04-06T10:19:25.255" v="4"/>
              <pc2:cmMkLst xmlns:pc2="http://schemas.microsoft.com/office/powerpoint/2019/9/main/command">
                <pc:docMk/>
                <pc:sldMk cId="4120158075" sldId="336"/>
                <pc2:cmMk id="{79A389C1-7417-49A3-B000-7017AA985A53}"/>
              </pc2:cmMkLst>
            </pc226:cmChg>
          </p:ext>
        </pc:extLst>
      </pc:sldChg>
    </pc:docChg>
  </pc:docChgLst>
  <pc:docChgLst>
    <pc:chgData name="Janette Warburton" userId="3e27661f259abf4c" providerId="LiveId" clId="{46B7F09C-43F4-491A-92C2-25BCDCC087C0}"/>
    <pc:docChg chg="undo custSel addSld delSld modSld modMainMaster">
      <pc:chgData name="Janette Warburton" userId="3e27661f259abf4c" providerId="LiveId" clId="{46B7F09C-43F4-491A-92C2-25BCDCC087C0}" dt="2023-06-23T08:59:46.612" v="4523" actId="14734"/>
      <pc:docMkLst>
        <pc:docMk/>
      </pc:docMkLst>
      <pc:sldChg chg="modSp mod">
        <pc:chgData name="Janette Warburton" userId="3e27661f259abf4c" providerId="LiveId" clId="{46B7F09C-43F4-491A-92C2-25BCDCC087C0}" dt="2023-06-23T08:12:13.798" v="79" actId="20577"/>
        <pc:sldMkLst>
          <pc:docMk/>
          <pc:sldMk cId="1592150649" sldId="264"/>
        </pc:sldMkLst>
        <pc:spChg chg="mod">
          <ac:chgData name="Janette Warburton" userId="3e27661f259abf4c" providerId="LiveId" clId="{46B7F09C-43F4-491A-92C2-25BCDCC087C0}" dt="2023-06-23T08:12:13.798" v="79" actId="20577"/>
          <ac:spMkLst>
            <pc:docMk/>
            <pc:sldMk cId="1592150649" sldId="264"/>
            <ac:spMk id="93" creationId="{00000000-0000-0000-0000-000000000000}"/>
          </ac:spMkLst>
        </pc:spChg>
      </pc:sldChg>
      <pc:sldChg chg="modSp mod">
        <pc:chgData name="Janette Warburton" userId="3e27661f259abf4c" providerId="LiveId" clId="{46B7F09C-43F4-491A-92C2-25BCDCC087C0}" dt="2023-06-23T08:57:45.965" v="4457" actId="20577"/>
        <pc:sldMkLst>
          <pc:docMk/>
          <pc:sldMk cId="485049925" sldId="265"/>
        </pc:sldMkLst>
        <pc:spChg chg="mod">
          <ac:chgData name="Janette Warburton" userId="3e27661f259abf4c" providerId="LiveId" clId="{46B7F09C-43F4-491A-92C2-25BCDCC087C0}" dt="2023-06-23T08:57:45.965" v="4457" actId="20577"/>
          <ac:spMkLst>
            <pc:docMk/>
            <pc:sldMk cId="485049925" sldId="265"/>
            <ac:spMk id="93" creationId="{00000000-0000-0000-0000-000000000000}"/>
          </ac:spMkLst>
        </pc:spChg>
      </pc:sldChg>
      <pc:sldChg chg="modSp mod">
        <pc:chgData name="Janette Warburton" userId="3e27661f259abf4c" providerId="LiveId" clId="{46B7F09C-43F4-491A-92C2-25BCDCC087C0}" dt="2023-06-23T08:16:34.911" v="378" actId="313"/>
        <pc:sldMkLst>
          <pc:docMk/>
          <pc:sldMk cId="2694083355" sldId="296"/>
        </pc:sldMkLst>
        <pc:spChg chg="mod">
          <ac:chgData name="Janette Warburton" userId="3e27661f259abf4c" providerId="LiveId" clId="{46B7F09C-43F4-491A-92C2-25BCDCC087C0}" dt="2023-06-23T08:16:34.911" v="378" actId="313"/>
          <ac:spMkLst>
            <pc:docMk/>
            <pc:sldMk cId="2694083355" sldId="296"/>
            <ac:spMk id="104" creationId="{00000000-0000-0000-0000-000000000000}"/>
          </ac:spMkLst>
        </pc:spChg>
        <pc:graphicFrameChg chg="mod">
          <ac:chgData name="Janette Warburton" userId="3e27661f259abf4c" providerId="LiveId" clId="{46B7F09C-43F4-491A-92C2-25BCDCC087C0}" dt="2023-06-23T08:14:59.528" v="211" actId="20577"/>
          <ac:graphicFrameMkLst>
            <pc:docMk/>
            <pc:sldMk cId="2694083355" sldId="296"/>
            <ac:graphicFrameMk id="105" creationId="{00000000-0000-0000-0000-000000000000}"/>
          </ac:graphicFrameMkLst>
        </pc:graphicFrameChg>
        <pc:graphicFrameChg chg="mod modGraphic">
          <ac:chgData name="Janette Warburton" userId="3e27661f259abf4c" providerId="LiveId" clId="{46B7F09C-43F4-491A-92C2-25BCDCC087C0}" dt="2023-06-23T08:15:47.378" v="330" actId="20577"/>
          <ac:graphicFrameMkLst>
            <pc:docMk/>
            <pc:sldMk cId="2694083355" sldId="296"/>
            <ac:graphicFrameMk id="106" creationId="{00000000-0000-0000-0000-000000000000}"/>
          </ac:graphicFrameMkLst>
        </pc:graphicFrameChg>
      </pc:sldChg>
      <pc:sldChg chg="modSp mod">
        <pc:chgData name="Janette Warburton" userId="3e27661f259abf4c" providerId="LiveId" clId="{46B7F09C-43F4-491A-92C2-25BCDCC087C0}" dt="2023-06-23T08:17:26.148" v="491" actId="20577"/>
        <pc:sldMkLst>
          <pc:docMk/>
          <pc:sldMk cId="1055805399" sldId="297"/>
        </pc:sldMkLst>
        <pc:spChg chg="mod">
          <ac:chgData name="Janette Warburton" userId="3e27661f259abf4c" providerId="LiveId" clId="{46B7F09C-43F4-491A-92C2-25BCDCC087C0}" dt="2023-06-23T08:16:18.837" v="335" actId="313"/>
          <ac:spMkLst>
            <pc:docMk/>
            <pc:sldMk cId="1055805399" sldId="297"/>
            <ac:spMk id="5" creationId="{F2642B83-EC1C-41A3-A75E-E7BFFD44009F}"/>
          </ac:spMkLst>
        </pc:spChg>
        <pc:graphicFrameChg chg="mod">
          <ac:chgData name="Janette Warburton" userId="3e27661f259abf4c" providerId="LiveId" clId="{46B7F09C-43F4-491A-92C2-25BCDCC087C0}" dt="2023-06-23T08:16:00.425" v="334" actId="20577"/>
          <ac:graphicFrameMkLst>
            <pc:docMk/>
            <pc:sldMk cId="1055805399" sldId="297"/>
            <ac:graphicFrameMk id="105" creationId="{00000000-0000-0000-0000-000000000000}"/>
          </ac:graphicFrameMkLst>
        </pc:graphicFrameChg>
        <pc:graphicFrameChg chg="mod modGraphic">
          <ac:chgData name="Janette Warburton" userId="3e27661f259abf4c" providerId="LiveId" clId="{46B7F09C-43F4-491A-92C2-25BCDCC087C0}" dt="2023-06-23T08:17:26.148" v="491" actId="20577"/>
          <ac:graphicFrameMkLst>
            <pc:docMk/>
            <pc:sldMk cId="1055805399" sldId="297"/>
            <ac:graphicFrameMk id="106" creationId="{00000000-0000-0000-0000-000000000000}"/>
          </ac:graphicFrameMkLst>
        </pc:graphicFrameChg>
      </pc:sldChg>
      <pc:sldChg chg="modSp mod">
        <pc:chgData name="Janette Warburton" userId="3e27661f259abf4c" providerId="LiveId" clId="{46B7F09C-43F4-491A-92C2-25BCDCC087C0}" dt="2023-06-23T08:19:05.648" v="680" actId="207"/>
        <pc:sldMkLst>
          <pc:docMk/>
          <pc:sldMk cId="714369542" sldId="298"/>
        </pc:sldMkLst>
        <pc:spChg chg="mod">
          <ac:chgData name="Janette Warburton" userId="3e27661f259abf4c" providerId="LiveId" clId="{46B7F09C-43F4-491A-92C2-25BCDCC087C0}" dt="2023-06-23T08:16:19.305" v="336" actId="313"/>
          <ac:spMkLst>
            <pc:docMk/>
            <pc:sldMk cId="714369542" sldId="298"/>
            <ac:spMk id="3" creationId="{6E3C1FA2-2FD1-2052-730E-EA2CE4523E24}"/>
          </ac:spMkLst>
        </pc:spChg>
        <pc:graphicFrameChg chg="mod">
          <ac:chgData name="Janette Warburton" userId="3e27661f259abf4c" providerId="LiveId" clId="{46B7F09C-43F4-491A-92C2-25BCDCC087C0}" dt="2023-06-23T08:17:38.006" v="499" actId="20577"/>
          <ac:graphicFrameMkLst>
            <pc:docMk/>
            <pc:sldMk cId="714369542" sldId="298"/>
            <ac:graphicFrameMk id="105" creationId="{00000000-0000-0000-0000-000000000000}"/>
          </ac:graphicFrameMkLst>
        </pc:graphicFrameChg>
        <pc:graphicFrameChg chg="mod modGraphic">
          <ac:chgData name="Janette Warburton" userId="3e27661f259abf4c" providerId="LiveId" clId="{46B7F09C-43F4-491A-92C2-25BCDCC087C0}" dt="2023-06-23T08:19:05.648" v="680" actId="207"/>
          <ac:graphicFrameMkLst>
            <pc:docMk/>
            <pc:sldMk cId="714369542" sldId="298"/>
            <ac:graphicFrameMk id="106" creationId="{00000000-0000-0000-0000-000000000000}"/>
          </ac:graphicFrameMkLst>
        </pc:graphicFrameChg>
      </pc:sldChg>
      <pc:sldChg chg="modSp mod">
        <pc:chgData name="Janette Warburton" userId="3e27661f259abf4c" providerId="LiveId" clId="{46B7F09C-43F4-491A-92C2-25BCDCC087C0}" dt="2023-06-23T08:20:30.462" v="834" actId="20577"/>
        <pc:sldMkLst>
          <pc:docMk/>
          <pc:sldMk cId="2541627645" sldId="299"/>
        </pc:sldMkLst>
        <pc:spChg chg="mod">
          <ac:chgData name="Janette Warburton" userId="3e27661f259abf4c" providerId="LiveId" clId="{46B7F09C-43F4-491A-92C2-25BCDCC087C0}" dt="2023-06-23T08:16:19.664" v="337" actId="313"/>
          <ac:spMkLst>
            <pc:docMk/>
            <pc:sldMk cId="2541627645" sldId="299"/>
            <ac:spMk id="3" creationId="{F319BA10-083B-A9DA-5A70-CB8EA4971AC5}"/>
          </ac:spMkLst>
        </pc:spChg>
        <pc:graphicFrameChg chg="mod">
          <ac:chgData name="Janette Warburton" userId="3e27661f259abf4c" providerId="LiveId" clId="{46B7F09C-43F4-491A-92C2-25BCDCC087C0}" dt="2023-06-23T08:19:14.889" v="686" actId="20577"/>
          <ac:graphicFrameMkLst>
            <pc:docMk/>
            <pc:sldMk cId="2541627645" sldId="299"/>
            <ac:graphicFrameMk id="105" creationId="{00000000-0000-0000-0000-000000000000}"/>
          </ac:graphicFrameMkLst>
        </pc:graphicFrameChg>
        <pc:graphicFrameChg chg="mod modGraphic">
          <ac:chgData name="Janette Warburton" userId="3e27661f259abf4c" providerId="LiveId" clId="{46B7F09C-43F4-491A-92C2-25BCDCC087C0}" dt="2023-06-23T08:20:30.462" v="834" actId="20577"/>
          <ac:graphicFrameMkLst>
            <pc:docMk/>
            <pc:sldMk cId="2541627645" sldId="299"/>
            <ac:graphicFrameMk id="106" creationId="{00000000-0000-0000-0000-000000000000}"/>
          </ac:graphicFrameMkLst>
        </pc:graphicFrameChg>
      </pc:sldChg>
      <pc:sldChg chg="modSp mod">
        <pc:chgData name="Janette Warburton" userId="3e27661f259abf4c" providerId="LiveId" clId="{46B7F09C-43F4-491A-92C2-25BCDCC087C0}" dt="2023-06-23T08:21:36.146" v="976" actId="20577"/>
        <pc:sldMkLst>
          <pc:docMk/>
          <pc:sldMk cId="2968740350" sldId="300"/>
        </pc:sldMkLst>
        <pc:spChg chg="mod">
          <ac:chgData name="Janette Warburton" userId="3e27661f259abf4c" providerId="LiveId" clId="{46B7F09C-43F4-491A-92C2-25BCDCC087C0}" dt="2023-06-23T08:16:20.009" v="338" actId="313"/>
          <ac:spMkLst>
            <pc:docMk/>
            <pc:sldMk cId="2968740350" sldId="300"/>
            <ac:spMk id="4" creationId="{2E1281DC-2FF3-D042-09AF-72EE92F9EFB8}"/>
          </ac:spMkLst>
        </pc:spChg>
        <pc:graphicFrameChg chg="mod">
          <ac:chgData name="Janette Warburton" userId="3e27661f259abf4c" providerId="LiveId" clId="{46B7F09C-43F4-491A-92C2-25BCDCC087C0}" dt="2023-06-23T08:20:42.975" v="841" actId="20577"/>
          <ac:graphicFrameMkLst>
            <pc:docMk/>
            <pc:sldMk cId="2968740350" sldId="300"/>
            <ac:graphicFrameMk id="105" creationId="{00000000-0000-0000-0000-000000000000}"/>
          </ac:graphicFrameMkLst>
        </pc:graphicFrameChg>
        <pc:graphicFrameChg chg="mod modGraphic">
          <ac:chgData name="Janette Warburton" userId="3e27661f259abf4c" providerId="LiveId" clId="{46B7F09C-43F4-491A-92C2-25BCDCC087C0}" dt="2023-06-23T08:21:36.146" v="976" actId="20577"/>
          <ac:graphicFrameMkLst>
            <pc:docMk/>
            <pc:sldMk cId="2968740350" sldId="300"/>
            <ac:graphicFrameMk id="106" creationId="{00000000-0000-0000-0000-000000000000}"/>
          </ac:graphicFrameMkLst>
        </pc:graphicFrameChg>
      </pc:sldChg>
      <pc:sldChg chg="modSp mod">
        <pc:chgData name="Janette Warburton" userId="3e27661f259abf4c" providerId="LiveId" clId="{46B7F09C-43F4-491A-92C2-25BCDCC087C0}" dt="2023-06-23T08:23:09.159" v="1159" actId="20577"/>
        <pc:sldMkLst>
          <pc:docMk/>
          <pc:sldMk cId="1262853499" sldId="301"/>
        </pc:sldMkLst>
        <pc:spChg chg="mod">
          <ac:chgData name="Janette Warburton" userId="3e27661f259abf4c" providerId="LiveId" clId="{46B7F09C-43F4-491A-92C2-25BCDCC087C0}" dt="2023-06-23T08:16:20.372" v="339" actId="313"/>
          <ac:spMkLst>
            <pc:docMk/>
            <pc:sldMk cId="1262853499" sldId="301"/>
            <ac:spMk id="4" creationId="{528B716C-F3BD-CEBC-63FC-60C2D1584433}"/>
          </ac:spMkLst>
        </pc:spChg>
        <pc:graphicFrameChg chg="mod">
          <ac:chgData name="Janette Warburton" userId="3e27661f259abf4c" providerId="LiveId" clId="{46B7F09C-43F4-491A-92C2-25BCDCC087C0}" dt="2023-06-23T08:21:51.519" v="985" actId="20577"/>
          <ac:graphicFrameMkLst>
            <pc:docMk/>
            <pc:sldMk cId="1262853499" sldId="301"/>
            <ac:graphicFrameMk id="105" creationId="{00000000-0000-0000-0000-000000000000}"/>
          </ac:graphicFrameMkLst>
        </pc:graphicFrameChg>
        <pc:graphicFrameChg chg="mod modGraphic">
          <ac:chgData name="Janette Warburton" userId="3e27661f259abf4c" providerId="LiveId" clId="{46B7F09C-43F4-491A-92C2-25BCDCC087C0}" dt="2023-06-23T08:23:09.159" v="1159" actId="20577"/>
          <ac:graphicFrameMkLst>
            <pc:docMk/>
            <pc:sldMk cId="1262853499" sldId="301"/>
            <ac:graphicFrameMk id="106" creationId="{00000000-0000-0000-0000-000000000000}"/>
          </ac:graphicFrameMkLst>
        </pc:graphicFrameChg>
      </pc:sldChg>
      <pc:sldChg chg="modSp mod">
        <pc:chgData name="Janette Warburton" userId="3e27661f259abf4c" providerId="LiveId" clId="{46B7F09C-43F4-491A-92C2-25BCDCC087C0}" dt="2023-06-23T08:24:31.470" v="1320" actId="207"/>
        <pc:sldMkLst>
          <pc:docMk/>
          <pc:sldMk cId="1816904948" sldId="302"/>
        </pc:sldMkLst>
        <pc:spChg chg="mod">
          <ac:chgData name="Janette Warburton" userId="3e27661f259abf4c" providerId="LiveId" clId="{46B7F09C-43F4-491A-92C2-25BCDCC087C0}" dt="2023-06-23T08:16:20.718" v="340" actId="313"/>
          <ac:spMkLst>
            <pc:docMk/>
            <pc:sldMk cId="1816904948" sldId="302"/>
            <ac:spMk id="4" creationId="{04ADB7BD-145A-7C20-90DE-DB4417A45FC1}"/>
          </ac:spMkLst>
        </pc:spChg>
        <pc:graphicFrameChg chg="mod">
          <ac:chgData name="Janette Warburton" userId="3e27661f259abf4c" providerId="LiveId" clId="{46B7F09C-43F4-491A-92C2-25BCDCC087C0}" dt="2023-06-23T08:23:22.197" v="1169" actId="20577"/>
          <ac:graphicFrameMkLst>
            <pc:docMk/>
            <pc:sldMk cId="1816904948" sldId="302"/>
            <ac:graphicFrameMk id="105" creationId="{00000000-0000-0000-0000-000000000000}"/>
          </ac:graphicFrameMkLst>
        </pc:graphicFrameChg>
        <pc:graphicFrameChg chg="mod modGraphic">
          <ac:chgData name="Janette Warburton" userId="3e27661f259abf4c" providerId="LiveId" clId="{46B7F09C-43F4-491A-92C2-25BCDCC087C0}" dt="2023-06-23T08:24:31.470" v="1320" actId="207"/>
          <ac:graphicFrameMkLst>
            <pc:docMk/>
            <pc:sldMk cId="1816904948" sldId="302"/>
            <ac:graphicFrameMk id="106" creationId="{00000000-0000-0000-0000-000000000000}"/>
          </ac:graphicFrameMkLst>
        </pc:graphicFrameChg>
      </pc:sldChg>
      <pc:sldChg chg="modSp mod">
        <pc:chgData name="Janette Warburton" userId="3e27661f259abf4c" providerId="LiveId" clId="{46B7F09C-43F4-491A-92C2-25BCDCC087C0}" dt="2023-06-23T08:25:29.880" v="1441" actId="20577"/>
        <pc:sldMkLst>
          <pc:docMk/>
          <pc:sldMk cId="927842363" sldId="303"/>
        </pc:sldMkLst>
        <pc:spChg chg="mod">
          <ac:chgData name="Janette Warburton" userId="3e27661f259abf4c" providerId="LiveId" clId="{46B7F09C-43F4-491A-92C2-25BCDCC087C0}" dt="2023-06-23T08:16:21.062" v="341" actId="313"/>
          <ac:spMkLst>
            <pc:docMk/>
            <pc:sldMk cId="927842363" sldId="303"/>
            <ac:spMk id="4" creationId="{E6597F13-FE49-A575-2C7A-BEE6AE1F3BF9}"/>
          </ac:spMkLst>
        </pc:spChg>
        <pc:graphicFrameChg chg="mod">
          <ac:chgData name="Janette Warburton" userId="3e27661f259abf4c" providerId="LiveId" clId="{46B7F09C-43F4-491A-92C2-25BCDCC087C0}" dt="2023-06-23T08:24:42.782" v="1330" actId="20577"/>
          <ac:graphicFrameMkLst>
            <pc:docMk/>
            <pc:sldMk cId="927842363" sldId="303"/>
            <ac:graphicFrameMk id="105" creationId="{00000000-0000-0000-0000-000000000000}"/>
          </ac:graphicFrameMkLst>
        </pc:graphicFrameChg>
        <pc:graphicFrameChg chg="mod modGraphic">
          <ac:chgData name="Janette Warburton" userId="3e27661f259abf4c" providerId="LiveId" clId="{46B7F09C-43F4-491A-92C2-25BCDCC087C0}" dt="2023-06-23T08:25:29.880" v="1441" actId="20577"/>
          <ac:graphicFrameMkLst>
            <pc:docMk/>
            <pc:sldMk cId="927842363" sldId="303"/>
            <ac:graphicFrameMk id="106" creationId="{00000000-0000-0000-0000-000000000000}"/>
          </ac:graphicFrameMkLst>
        </pc:graphicFrameChg>
      </pc:sldChg>
      <pc:sldChg chg="modSp mod">
        <pc:chgData name="Janette Warburton" userId="3e27661f259abf4c" providerId="LiveId" clId="{46B7F09C-43F4-491A-92C2-25BCDCC087C0}" dt="2023-06-23T08:27:24.344" v="1646" actId="207"/>
        <pc:sldMkLst>
          <pc:docMk/>
          <pc:sldMk cId="3311782084" sldId="304"/>
        </pc:sldMkLst>
        <pc:spChg chg="mod">
          <ac:chgData name="Janette Warburton" userId="3e27661f259abf4c" providerId="LiveId" clId="{46B7F09C-43F4-491A-92C2-25BCDCC087C0}" dt="2023-06-23T08:16:21.430" v="342" actId="313"/>
          <ac:spMkLst>
            <pc:docMk/>
            <pc:sldMk cId="3311782084" sldId="304"/>
            <ac:spMk id="4" creationId="{AEE50FD7-BCCC-8CD8-F04B-935539BF6EE3}"/>
          </ac:spMkLst>
        </pc:spChg>
        <pc:graphicFrameChg chg="mod">
          <ac:chgData name="Janette Warburton" userId="3e27661f259abf4c" providerId="LiveId" clId="{46B7F09C-43F4-491A-92C2-25BCDCC087C0}" dt="2023-06-23T08:25:49.299" v="1466" actId="20577"/>
          <ac:graphicFrameMkLst>
            <pc:docMk/>
            <pc:sldMk cId="3311782084" sldId="304"/>
            <ac:graphicFrameMk id="2" creationId="{7DFCF32D-7E7A-D733-3441-72ED50BCC98A}"/>
          </ac:graphicFrameMkLst>
        </pc:graphicFrameChg>
        <pc:graphicFrameChg chg="mod modGraphic">
          <ac:chgData name="Janette Warburton" userId="3e27661f259abf4c" providerId="LiveId" clId="{46B7F09C-43F4-491A-92C2-25BCDCC087C0}" dt="2023-06-23T08:27:24.344" v="1646" actId="207"/>
          <ac:graphicFrameMkLst>
            <pc:docMk/>
            <pc:sldMk cId="3311782084" sldId="304"/>
            <ac:graphicFrameMk id="106" creationId="{00000000-0000-0000-0000-000000000000}"/>
          </ac:graphicFrameMkLst>
        </pc:graphicFrameChg>
      </pc:sldChg>
      <pc:sldChg chg="modSp mod">
        <pc:chgData name="Janette Warburton" userId="3e27661f259abf4c" providerId="LiveId" clId="{46B7F09C-43F4-491A-92C2-25BCDCC087C0}" dt="2023-06-23T08:28:19.708" v="1784" actId="207"/>
        <pc:sldMkLst>
          <pc:docMk/>
          <pc:sldMk cId="786588287" sldId="305"/>
        </pc:sldMkLst>
        <pc:spChg chg="mod">
          <ac:chgData name="Janette Warburton" userId="3e27661f259abf4c" providerId="LiveId" clId="{46B7F09C-43F4-491A-92C2-25BCDCC087C0}" dt="2023-06-23T08:16:21.778" v="343" actId="313"/>
          <ac:spMkLst>
            <pc:docMk/>
            <pc:sldMk cId="786588287" sldId="305"/>
            <ac:spMk id="3" creationId="{36147B16-0A60-FDD1-EB3E-7612700B3751}"/>
          </ac:spMkLst>
        </pc:spChg>
        <pc:graphicFrameChg chg="mod">
          <ac:chgData name="Janette Warburton" userId="3e27661f259abf4c" providerId="LiveId" clId="{46B7F09C-43F4-491A-92C2-25BCDCC087C0}" dt="2023-06-23T08:27:15.918" v="1644" actId="20577"/>
          <ac:graphicFrameMkLst>
            <pc:docMk/>
            <pc:sldMk cId="786588287" sldId="305"/>
            <ac:graphicFrameMk id="105" creationId="{00000000-0000-0000-0000-000000000000}"/>
          </ac:graphicFrameMkLst>
        </pc:graphicFrameChg>
        <pc:graphicFrameChg chg="mod modGraphic">
          <ac:chgData name="Janette Warburton" userId="3e27661f259abf4c" providerId="LiveId" clId="{46B7F09C-43F4-491A-92C2-25BCDCC087C0}" dt="2023-06-23T08:28:19.708" v="1784" actId="207"/>
          <ac:graphicFrameMkLst>
            <pc:docMk/>
            <pc:sldMk cId="786588287" sldId="305"/>
            <ac:graphicFrameMk id="106" creationId="{00000000-0000-0000-0000-000000000000}"/>
          </ac:graphicFrameMkLst>
        </pc:graphicFrameChg>
      </pc:sldChg>
      <pc:sldChg chg="modSp mod">
        <pc:chgData name="Janette Warburton" userId="3e27661f259abf4c" providerId="LiveId" clId="{46B7F09C-43F4-491A-92C2-25BCDCC087C0}" dt="2023-06-23T08:29:51.894" v="1990" actId="207"/>
        <pc:sldMkLst>
          <pc:docMk/>
          <pc:sldMk cId="703625826" sldId="306"/>
        </pc:sldMkLst>
        <pc:spChg chg="mod">
          <ac:chgData name="Janette Warburton" userId="3e27661f259abf4c" providerId="LiveId" clId="{46B7F09C-43F4-491A-92C2-25BCDCC087C0}" dt="2023-06-23T08:16:22.120" v="344" actId="313"/>
          <ac:spMkLst>
            <pc:docMk/>
            <pc:sldMk cId="703625826" sldId="306"/>
            <ac:spMk id="4" creationId="{E5F24A8D-A7FA-CEB9-35F5-C3DC739D8FD5}"/>
          </ac:spMkLst>
        </pc:spChg>
        <pc:graphicFrameChg chg="mod">
          <ac:chgData name="Janette Warburton" userId="3e27661f259abf4c" providerId="LiveId" clId="{46B7F09C-43F4-491A-92C2-25BCDCC087C0}" dt="2023-06-23T08:28:28.877" v="1795" actId="20577"/>
          <ac:graphicFrameMkLst>
            <pc:docMk/>
            <pc:sldMk cId="703625826" sldId="306"/>
            <ac:graphicFrameMk id="2" creationId="{EE80A8A9-C2A6-BF08-AD49-77A341EE056E}"/>
          </ac:graphicFrameMkLst>
        </pc:graphicFrameChg>
        <pc:graphicFrameChg chg="mod modGraphic">
          <ac:chgData name="Janette Warburton" userId="3e27661f259abf4c" providerId="LiveId" clId="{46B7F09C-43F4-491A-92C2-25BCDCC087C0}" dt="2023-06-23T08:29:51.894" v="1990" actId="207"/>
          <ac:graphicFrameMkLst>
            <pc:docMk/>
            <pc:sldMk cId="703625826" sldId="306"/>
            <ac:graphicFrameMk id="106" creationId="{00000000-0000-0000-0000-000000000000}"/>
          </ac:graphicFrameMkLst>
        </pc:graphicFrameChg>
      </pc:sldChg>
      <pc:sldChg chg="modSp mod">
        <pc:chgData name="Janette Warburton" userId="3e27661f259abf4c" providerId="LiveId" clId="{46B7F09C-43F4-491A-92C2-25BCDCC087C0}" dt="2023-06-23T08:31:28.657" v="2172" actId="20577"/>
        <pc:sldMkLst>
          <pc:docMk/>
          <pc:sldMk cId="985718922" sldId="307"/>
        </pc:sldMkLst>
        <pc:spChg chg="mod">
          <ac:chgData name="Janette Warburton" userId="3e27661f259abf4c" providerId="LiveId" clId="{46B7F09C-43F4-491A-92C2-25BCDCC087C0}" dt="2023-06-23T08:16:22.506" v="345" actId="313"/>
          <ac:spMkLst>
            <pc:docMk/>
            <pc:sldMk cId="985718922" sldId="307"/>
            <ac:spMk id="104" creationId="{00000000-0000-0000-0000-000000000000}"/>
          </ac:spMkLst>
        </pc:spChg>
        <pc:graphicFrameChg chg="mod">
          <ac:chgData name="Janette Warburton" userId="3e27661f259abf4c" providerId="LiveId" clId="{46B7F09C-43F4-491A-92C2-25BCDCC087C0}" dt="2023-06-23T08:30:07.852" v="2002" actId="20577"/>
          <ac:graphicFrameMkLst>
            <pc:docMk/>
            <pc:sldMk cId="985718922" sldId="307"/>
            <ac:graphicFrameMk id="2" creationId="{DEB63519-DE49-0BC4-D73E-07F69D6B4A59}"/>
          </ac:graphicFrameMkLst>
        </pc:graphicFrameChg>
        <pc:graphicFrameChg chg="mod modGraphic">
          <ac:chgData name="Janette Warburton" userId="3e27661f259abf4c" providerId="LiveId" clId="{46B7F09C-43F4-491A-92C2-25BCDCC087C0}" dt="2023-06-23T08:31:28.657" v="2172" actId="20577"/>
          <ac:graphicFrameMkLst>
            <pc:docMk/>
            <pc:sldMk cId="985718922" sldId="307"/>
            <ac:graphicFrameMk id="106" creationId="{00000000-0000-0000-0000-000000000000}"/>
          </ac:graphicFrameMkLst>
        </pc:graphicFrameChg>
      </pc:sldChg>
      <pc:sldChg chg="modSp mod">
        <pc:chgData name="Janette Warburton" userId="3e27661f259abf4c" providerId="LiveId" clId="{46B7F09C-43F4-491A-92C2-25BCDCC087C0}" dt="2023-06-23T08:33:26.416" v="2391" actId="20577"/>
        <pc:sldMkLst>
          <pc:docMk/>
          <pc:sldMk cId="2347756706" sldId="308"/>
        </pc:sldMkLst>
        <pc:spChg chg="mod">
          <ac:chgData name="Janette Warburton" userId="3e27661f259abf4c" providerId="LiveId" clId="{46B7F09C-43F4-491A-92C2-25BCDCC087C0}" dt="2023-06-23T08:16:22.874" v="346" actId="313"/>
          <ac:spMkLst>
            <pc:docMk/>
            <pc:sldMk cId="2347756706" sldId="308"/>
            <ac:spMk id="5" creationId="{C2BE37E0-3C03-7657-BD91-3CE108792F55}"/>
          </ac:spMkLst>
        </pc:spChg>
        <pc:graphicFrameChg chg="mod">
          <ac:chgData name="Janette Warburton" userId="3e27661f259abf4c" providerId="LiveId" clId="{46B7F09C-43F4-491A-92C2-25BCDCC087C0}" dt="2023-06-23T08:31:39.471" v="2181" actId="20577"/>
          <ac:graphicFrameMkLst>
            <pc:docMk/>
            <pc:sldMk cId="2347756706" sldId="308"/>
            <ac:graphicFrameMk id="2" creationId="{B3D1BE38-D92C-56EE-ADA7-2A4825FA3946}"/>
          </ac:graphicFrameMkLst>
        </pc:graphicFrameChg>
        <pc:graphicFrameChg chg="mod modGraphic">
          <ac:chgData name="Janette Warburton" userId="3e27661f259abf4c" providerId="LiveId" clId="{46B7F09C-43F4-491A-92C2-25BCDCC087C0}" dt="2023-06-23T08:33:26.416" v="2391" actId="20577"/>
          <ac:graphicFrameMkLst>
            <pc:docMk/>
            <pc:sldMk cId="2347756706" sldId="308"/>
            <ac:graphicFrameMk id="106" creationId="{00000000-0000-0000-0000-000000000000}"/>
          </ac:graphicFrameMkLst>
        </pc:graphicFrameChg>
      </pc:sldChg>
      <pc:sldChg chg="modSp mod">
        <pc:chgData name="Janette Warburton" userId="3e27661f259abf4c" providerId="LiveId" clId="{46B7F09C-43F4-491A-92C2-25BCDCC087C0}" dt="2023-06-23T08:35:37.228" v="2577" actId="20577"/>
        <pc:sldMkLst>
          <pc:docMk/>
          <pc:sldMk cId="2387946939" sldId="309"/>
        </pc:sldMkLst>
        <pc:spChg chg="mod">
          <ac:chgData name="Janette Warburton" userId="3e27661f259abf4c" providerId="LiveId" clId="{46B7F09C-43F4-491A-92C2-25BCDCC087C0}" dt="2023-06-23T08:16:23.275" v="347" actId="313"/>
          <ac:spMkLst>
            <pc:docMk/>
            <pc:sldMk cId="2387946939" sldId="309"/>
            <ac:spMk id="5" creationId="{DE756E2D-4F58-61B4-1790-2B8AA2DC9902}"/>
          </ac:spMkLst>
        </pc:spChg>
        <pc:graphicFrameChg chg="mod">
          <ac:chgData name="Janette Warburton" userId="3e27661f259abf4c" providerId="LiveId" clId="{46B7F09C-43F4-491A-92C2-25BCDCC087C0}" dt="2023-06-23T08:34:14.195" v="2429" actId="20577"/>
          <ac:graphicFrameMkLst>
            <pc:docMk/>
            <pc:sldMk cId="2387946939" sldId="309"/>
            <ac:graphicFrameMk id="3" creationId="{CCBD7E53-BE94-43F3-9A3D-C484DDBF7527}"/>
          </ac:graphicFrameMkLst>
        </pc:graphicFrameChg>
        <pc:graphicFrameChg chg="mod modGraphic">
          <ac:chgData name="Janette Warburton" userId="3e27661f259abf4c" providerId="LiveId" clId="{46B7F09C-43F4-491A-92C2-25BCDCC087C0}" dt="2023-06-23T08:35:37.228" v="2577" actId="20577"/>
          <ac:graphicFrameMkLst>
            <pc:docMk/>
            <pc:sldMk cId="2387946939" sldId="309"/>
            <ac:graphicFrameMk id="106" creationId="{00000000-0000-0000-0000-000000000000}"/>
          </ac:graphicFrameMkLst>
        </pc:graphicFrameChg>
      </pc:sldChg>
      <pc:sldChg chg="modSp mod">
        <pc:chgData name="Janette Warburton" userId="3e27661f259abf4c" providerId="LiveId" clId="{46B7F09C-43F4-491A-92C2-25BCDCC087C0}" dt="2023-06-23T08:37:13.852" v="2759" actId="207"/>
        <pc:sldMkLst>
          <pc:docMk/>
          <pc:sldMk cId="915680686" sldId="310"/>
        </pc:sldMkLst>
        <pc:spChg chg="mod">
          <ac:chgData name="Janette Warburton" userId="3e27661f259abf4c" providerId="LiveId" clId="{46B7F09C-43F4-491A-92C2-25BCDCC087C0}" dt="2023-06-23T08:16:23.675" v="348" actId="313"/>
          <ac:spMkLst>
            <pc:docMk/>
            <pc:sldMk cId="915680686" sldId="310"/>
            <ac:spMk id="4" creationId="{72C08307-68ED-6195-3A9D-853ED9892FD6}"/>
          </ac:spMkLst>
        </pc:spChg>
        <pc:graphicFrameChg chg="mod modGraphic">
          <ac:chgData name="Janette Warburton" userId="3e27661f259abf4c" providerId="LiveId" clId="{46B7F09C-43F4-491A-92C2-25BCDCC087C0}" dt="2023-06-23T08:35:59.182" v="2603" actId="20577"/>
          <ac:graphicFrameMkLst>
            <pc:docMk/>
            <pc:sldMk cId="915680686" sldId="310"/>
            <ac:graphicFrameMk id="2" creationId="{8E0CB4CF-819B-B4B4-BF15-6E7422C04EA4}"/>
          </ac:graphicFrameMkLst>
        </pc:graphicFrameChg>
        <pc:graphicFrameChg chg="mod modGraphic">
          <ac:chgData name="Janette Warburton" userId="3e27661f259abf4c" providerId="LiveId" clId="{46B7F09C-43F4-491A-92C2-25BCDCC087C0}" dt="2023-06-23T08:37:13.852" v="2759" actId="207"/>
          <ac:graphicFrameMkLst>
            <pc:docMk/>
            <pc:sldMk cId="915680686" sldId="310"/>
            <ac:graphicFrameMk id="106" creationId="{00000000-0000-0000-0000-000000000000}"/>
          </ac:graphicFrameMkLst>
        </pc:graphicFrameChg>
      </pc:sldChg>
      <pc:sldChg chg="modSp mod">
        <pc:chgData name="Janette Warburton" userId="3e27661f259abf4c" providerId="LiveId" clId="{46B7F09C-43F4-491A-92C2-25BCDCC087C0}" dt="2023-06-23T08:59:46.612" v="4523" actId="14734"/>
        <pc:sldMkLst>
          <pc:docMk/>
          <pc:sldMk cId="263564748" sldId="311"/>
        </pc:sldMkLst>
        <pc:spChg chg="mod">
          <ac:chgData name="Janette Warburton" userId="3e27661f259abf4c" providerId="LiveId" clId="{46B7F09C-43F4-491A-92C2-25BCDCC087C0}" dt="2023-06-23T08:16:24.068" v="349" actId="313"/>
          <ac:spMkLst>
            <pc:docMk/>
            <pc:sldMk cId="263564748" sldId="311"/>
            <ac:spMk id="4" creationId="{B9309686-AF94-B420-196E-997F5B03DD2D}"/>
          </ac:spMkLst>
        </pc:spChg>
        <pc:graphicFrameChg chg="mod modGraphic">
          <ac:chgData name="Janette Warburton" userId="3e27661f259abf4c" providerId="LiveId" clId="{46B7F09C-43F4-491A-92C2-25BCDCC087C0}" dt="2023-06-23T08:39:24.562" v="3000" actId="2710"/>
          <ac:graphicFrameMkLst>
            <pc:docMk/>
            <pc:sldMk cId="263564748" sldId="311"/>
            <ac:graphicFrameMk id="2" creationId="{5271FD19-D91B-C4F8-196B-C8C85E6E2BBC}"/>
          </ac:graphicFrameMkLst>
        </pc:graphicFrameChg>
        <pc:graphicFrameChg chg="mod modGraphic">
          <ac:chgData name="Janette Warburton" userId="3e27661f259abf4c" providerId="LiveId" clId="{46B7F09C-43F4-491A-92C2-25BCDCC087C0}" dt="2023-06-23T08:59:46.612" v="4523" actId="14734"/>
          <ac:graphicFrameMkLst>
            <pc:docMk/>
            <pc:sldMk cId="263564748" sldId="311"/>
            <ac:graphicFrameMk id="106" creationId="{00000000-0000-0000-0000-000000000000}"/>
          </ac:graphicFrameMkLst>
        </pc:graphicFrameChg>
      </pc:sldChg>
      <pc:sldChg chg="modSp mod">
        <pc:chgData name="Janette Warburton" userId="3e27661f259abf4c" providerId="LiveId" clId="{46B7F09C-43F4-491A-92C2-25BCDCC087C0}" dt="2023-06-23T08:42:49.788" v="3299" actId="207"/>
        <pc:sldMkLst>
          <pc:docMk/>
          <pc:sldMk cId="3715514246" sldId="312"/>
        </pc:sldMkLst>
        <pc:spChg chg="mod">
          <ac:chgData name="Janette Warburton" userId="3e27661f259abf4c" providerId="LiveId" clId="{46B7F09C-43F4-491A-92C2-25BCDCC087C0}" dt="2023-06-23T08:16:25.362" v="350" actId="313"/>
          <ac:spMkLst>
            <pc:docMk/>
            <pc:sldMk cId="3715514246" sldId="312"/>
            <ac:spMk id="4" creationId="{9CDF8586-4CD8-08AC-5F82-788EE70E53EB}"/>
          </ac:spMkLst>
        </pc:spChg>
        <pc:graphicFrameChg chg="mod modGraphic">
          <ac:chgData name="Janette Warburton" userId="3e27661f259abf4c" providerId="LiveId" clId="{46B7F09C-43F4-491A-92C2-25BCDCC087C0}" dt="2023-06-23T08:41:37.374" v="3180" actId="20577"/>
          <ac:graphicFrameMkLst>
            <pc:docMk/>
            <pc:sldMk cId="3715514246" sldId="312"/>
            <ac:graphicFrameMk id="2" creationId="{B98CAA20-52A9-A52C-26C8-67C103848B52}"/>
          </ac:graphicFrameMkLst>
        </pc:graphicFrameChg>
        <pc:graphicFrameChg chg="mod modGraphic">
          <ac:chgData name="Janette Warburton" userId="3e27661f259abf4c" providerId="LiveId" clId="{46B7F09C-43F4-491A-92C2-25BCDCC087C0}" dt="2023-06-23T08:42:49.788" v="3299" actId="207"/>
          <ac:graphicFrameMkLst>
            <pc:docMk/>
            <pc:sldMk cId="3715514246" sldId="312"/>
            <ac:graphicFrameMk id="106" creationId="{00000000-0000-0000-0000-000000000000}"/>
          </ac:graphicFrameMkLst>
        </pc:graphicFrameChg>
      </pc:sldChg>
      <pc:sldChg chg="modSp mod">
        <pc:chgData name="Janette Warburton" userId="3e27661f259abf4c" providerId="LiveId" clId="{46B7F09C-43F4-491A-92C2-25BCDCC087C0}" dt="2023-06-23T08:48:19.359" v="3760" actId="20577"/>
        <pc:sldMkLst>
          <pc:docMk/>
          <pc:sldMk cId="2914445379" sldId="313"/>
        </pc:sldMkLst>
        <pc:spChg chg="mod">
          <ac:chgData name="Janette Warburton" userId="3e27661f259abf4c" providerId="LiveId" clId="{46B7F09C-43F4-491A-92C2-25BCDCC087C0}" dt="2023-06-23T08:16:25.778" v="351" actId="313"/>
          <ac:spMkLst>
            <pc:docMk/>
            <pc:sldMk cId="2914445379" sldId="313"/>
            <ac:spMk id="4" creationId="{8DA8880E-65FC-3D1E-471D-F855545DB378}"/>
          </ac:spMkLst>
        </pc:spChg>
        <pc:graphicFrameChg chg="mod modGraphic">
          <ac:chgData name="Janette Warburton" userId="3e27661f259abf4c" providerId="LiveId" clId="{46B7F09C-43F4-491A-92C2-25BCDCC087C0}" dt="2023-06-23T08:48:19.359" v="3760" actId="20577"/>
          <ac:graphicFrameMkLst>
            <pc:docMk/>
            <pc:sldMk cId="2914445379" sldId="313"/>
            <ac:graphicFrameMk id="2" creationId="{0E08C5B9-8E7F-6858-4978-77379FA941C2}"/>
          </ac:graphicFrameMkLst>
        </pc:graphicFrameChg>
        <pc:graphicFrameChg chg="mod modGraphic">
          <ac:chgData name="Janette Warburton" userId="3e27661f259abf4c" providerId="LiveId" clId="{46B7F09C-43F4-491A-92C2-25BCDCC087C0}" dt="2023-06-23T08:44:58.161" v="3583" actId="20577"/>
          <ac:graphicFrameMkLst>
            <pc:docMk/>
            <pc:sldMk cId="2914445379" sldId="313"/>
            <ac:graphicFrameMk id="106" creationId="{00000000-0000-0000-0000-000000000000}"/>
          </ac:graphicFrameMkLst>
        </pc:graphicFrameChg>
      </pc:sldChg>
      <pc:sldChg chg="delSp modSp mod">
        <pc:chgData name="Janette Warburton" userId="3e27661f259abf4c" providerId="LiveId" clId="{46B7F09C-43F4-491A-92C2-25BCDCC087C0}" dt="2023-06-23T08:49:31.142" v="3895" actId="20577"/>
        <pc:sldMkLst>
          <pc:docMk/>
          <pc:sldMk cId="2440726204" sldId="314"/>
        </pc:sldMkLst>
        <pc:spChg chg="mod">
          <ac:chgData name="Janette Warburton" userId="3e27661f259abf4c" providerId="LiveId" clId="{46B7F09C-43F4-491A-92C2-25BCDCC087C0}" dt="2023-06-23T08:16:26.177" v="352" actId="313"/>
          <ac:spMkLst>
            <pc:docMk/>
            <pc:sldMk cId="2440726204" sldId="314"/>
            <ac:spMk id="4" creationId="{500422CC-04AD-9F63-D2C5-D4D1B5365D71}"/>
          </ac:spMkLst>
        </pc:spChg>
        <pc:graphicFrameChg chg="mod modGraphic">
          <ac:chgData name="Janette Warburton" userId="3e27661f259abf4c" providerId="LiveId" clId="{46B7F09C-43F4-491A-92C2-25BCDCC087C0}" dt="2023-06-23T08:48:32.467" v="3762" actId="20577"/>
          <ac:graphicFrameMkLst>
            <pc:docMk/>
            <pc:sldMk cId="2440726204" sldId="314"/>
            <ac:graphicFrameMk id="2" creationId="{D14E4DD3-2E71-A844-D6D2-CECCE198F053}"/>
          </ac:graphicFrameMkLst>
        </pc:graphicFrameChg>
        <pc:graphicFrameChg chg="mod modGraphic">
          <ac:chgData name="Janette Warburton" userId="3e27661f259abf4c" providerId="LiveId" clId="{46B7F09C-43F4-491A-92C2-25BCDCC087C0}" dt="2023-06-23T08:49:31.142" v="3895" actId="20577"/>
          <ac:graphicFrameMkLst>
            <pc:docMk/>
            <pc:sldMk cId="2440726204" sldId="314"/>
            <ac:graphicFrameMk id="106" creationId="{00000000-0000-0000-0000-000000000000}"/>
          </ac:graphicFrameMkLst>
        </pc:graphicFrameChg>
        <pc:picChg chg="del">
          <ac:chgData name="Janette Warburton" userId="3e27661f259abf4c" providerId="LiveId" clId="{46B7F09C-43F4-491A-92C2-25BCDCC087C0}" dt="2023-06-23T08:45:03.934" v="3584" actId="478"/>
          <ac:picMkLst>
            <pc:docMk/>
            <pc:sldMk cId="2440726204" sldId="314"/>
            <ac:picMk id="5" creationId="{4D8E565D-6EDE-796D-88BE-3FEF400F2C4A}"/>
          </ac:picMkLst>
        </pc:picChg>
      </pc:sldChg>
      <pc:sldChg chg="addSp modSp mod">
        <pc:chgData name="Janette Warburton" userId="3e27661f259abf4c" providerId="LiveId" clId="{46B7F09C-43F4-491A-92C2-25BCDCC087C0}" dt="2023-06-23T08:53:26.753" v="4237" actId="572"/>
        <pc:sldMkLst>
          <pc:docMk/>
          <pc:sldMk cId="3866459256" sldId="315"/>
        </pc:sldMkLst>
        <pc:spChg chg="mod">
          <ac:chgData name="Janette Warburton" userId="3e27661f259abf4c" providerId="LiveId" clId="{46B7F09C-43F4-491A-92C2-25BCDCC087C0}" dt="2023-06-23T08:16:26.592" v="353" actId="313"/>
          <ac:spMkLst>
            <pc:docMk/>
            <pc:sldMk cId="3866459256" sldId="315"/>
            <ac:spMk id="6" creationId="{20C63AEA-BE44-20E0-34A3-2A03FFAA0796}"/>
          </ac:spMkLst>
        </pc:spChg>
        <pc:graphicFrameChg chg="mod modGraphic">
          <ac:chgData name="Janette Warburton" userId="3e27661f259abf4c" providerId="LiveId" clId="{46B7F09C-43F4-491A-92C2-25BCDCC087C0}" dt="2023-06-23T08:50:59.325" v="4034" actId="20577"/>
          <ac:graphicFrameMkLst>
            <pc:docMk/>
            <pc:sldMk cId="3866459256" sldId="315"/>
            <ac:graphicFrameMk id="2" creationId="{46965652-F41F-C980-1F07-613BFF445AB6}"/>
          </ac:graphicFrameMkLst>
        </pc:graphicFrameChg>
        <pc:graphicFrameChg chg="add mod modGraphic">
          <ac:chgData name="Janette Warburton" userId="3e27661f259abf4c" providerId="LiveId" clId="{46B7F09C-43F4-491A-92C2-25BCDCC087C0}" dt="2023-06-23T08:53:26.753" v="4237" actId="572"/>
          <ac:graphicFrameMkLst>
            <pc:docMk/>
            <pc:sldMk cId="3866459256" sldId="315"/>
            <ac:graphicFrameMk id="3" creationId="{C9020200-625A-9BD0-F432-A372DEA39AE9}"/>
          </ac:graphicFrameMkLst>
        </pc:graphicFrameChg>
        <pc:graphicFrameChg chg="mod modGraphic">
          <ac:chgData name="Janette Warburton" userId="3e27661f259abf4c" providerId="LiveId" clId="{46B7F09C-43F4-491A-92C2-25BCDCC087C0}" dt="2023-06-23T08:53:03.171" v="4232" actId="207"/>
          <ac:graphicFrameMkLst>
            <pc:docMk/>
            <pc:sldMk cId="3866459256" sldId="315"/>
            <ac:graphicFrameMk id="106" creationId="{00000000-0000-0000-0000-000000000000}"/>
          </ac:graphicFrameMkLst>
        </pc:graphicFrameChg>
      </pc:sldChg>
      <pc:sldChg chg="modSp add mod">
        <pc:chgData name="Janette Warburton" userId="3e27661f259abf4c" providerId="LiveId" clId="{46B7F09C-43F4-491A-92C2-25BCDCC087C0}" dt="2023-06-23T08:56:38.909" v="4354" actId="207"/>
        <pc:sldMkLst>
          <pc:docMk/>
          <pc:sldMk cId="517656270" sldId="316"/>
        </pc:sldMkLst>
        <pc:spChg chg="mod">
          <ac:chgData name="Janette Warburton" userId="3e27661f259abf4c" providerId="LiveId" clId="{46B7F09C-43F4-491A-92C2-25BCDCC087C0}" dt="2023-06-23T08:55:59.643" v="4332" actId="20577"/>
          <ac:spMkLst>
            <pc:docMk/>
            <pc:sldMk cId="517656270" sldId="316"/>
            <ac:spMk id="104" creationId="{00000000-0000-0000-0000-000000000000}"/>
          </ac:spMkLst>
        </pc:spChg>
        <pc:graphicFrameChg chg="mod modGraphic">
          <ac:chgData name="Janette Warburton" userId="3e27661f259abf4c" providerId="LiveId" clId="{46B7F09C-43F4-491A-92C2-25BCDCC087C0}" dt="2023-06-23T08:56:38.909" v="4354" actId="207"/>
          <ac:graphicFrameMkLst>
            <pc:docMk/>
            <pc:sldMk cId="517656270" sldId="316"/>
            <ac:graphicFrameMk id="106" creationId="{00000000-0000-0000-0000-000000000000}"/>
          </ac:graphicFrameMkLst>
        </pc:graphicFrameChg>
      </pc:sldChg>
      <pc:sldChg chg="modSp del mod">
        <pc:chgData name="Janette Warburton" userId="3e27661f259abf4c" providerId="LiveId" clId="{46B7F09C-43F4-491A-92C2-25BCDCC087C0}" dt="2023-06-23T08:53:37.183" v="4238" actId="47"/>
        <pc:sldMkLst>
          <pc:docMk/>
          <pc:sldMk cId="4200470144" sldId="316"/>
        </pc:sldMkLst>
        <pc:spChg chg="mod">
          <ac:chgData name="Janette Warburton" userId="3e27661f259abf4c" providerId="LiveId" clId="{46B7F09C-43F4-491A-92C2-25BCDCC087C0}" dt="2023-06-23T08:16:26.995" v="354" actId="313"/>
          <ac:spMkLst>
            <pc:docMk/>
            <pc:sldMk cId="4200470144" sldId="316"/>
            <ac:spMk id="4" creationId="{3C55987A-6A81-731A-EA06-068B6E017B48}"/>
          </ac:spMkLst>
        </pc:spChg>
      </pc:sldChg>
      <pc:sldChg chg="modSp del mod">
        <pc:chgData name="Janette Warburton" userId="3e27661f259abf4c" providerId="LiveId" clId="{46B7F09C-43F4-491A-92C2-25BCDCC087C0}" dt="2023-06-23T08:53:38.566" v="4239" actId="47"/>
        <pc:sldMkLst>
          <pc:docMk/>
          <pc:sldMk cId="2141106275" sldId="317"/>
        </pc:sldMkLst>
        <pc:spChg chg="mod">
          <ac:chgData name="Janette Warburton" userId="3e27661f259abf4c" providerId="LiveId" clId="{46B7F09C-43F4-491A-92C2-25BCDCC087C0}" dt="2023-06-23T08:16:27.404" v="355" actId="313"/>
          <ac:spMkLst>
            <pc:docMk/>
            <pc:sldMk cId="2141106275" sldId="317"/>
            <ac:spMk id="4" creationId="{07D9A3CC-3DB8-3252-6441-63F16BA9A595}"/>
          </ac:spMkLst>
        </pc:spChg>
      </pc:sldChg>
      <pc:sldChg chg="modSp add mod">
        <pc:chgData name="Janette Warburton" userId="3e27661f259abf4c" providerId="LiveId" clId="{46B7F09C-43F4-491A-92C2-25BCDCC087C0}" dt="2023-06-23T08:56:42.830" v="4356" actId="207"/>
        <pc:sldMkLst>
          <pc:docMk/>
          <pc:sldMk cId="2523798916" sldId="317"/>
        </pc:sldMkLst>
        <pc:spChg chg="mod">
          <ac:chgData name="Janette Warburton" userId="3e27661f259abf4c" providerId="LiveId" clId="{46B7F09C-43F4-491A-92C2-25BCDCC087C0}" dt="2023-06-23T08:56:00.939" v="4333" actId="20577"/>
          <ac:spMkLst>
            <pc:docMk/>
            <pc:sldMk cId="2523798916" sldId="317"/>
            <ac:spMk id="5" creationId="{F2642B83-EC1C-41A3-A75E-E7BFFD44009F}"/>
          </ac:spMkLst>
        </pc:spChg>
        <pc:graphicFrameChg chg="mod modGraphic">
          <ac:chgData name="Janette Warburton" userId="3e27661f259abf4c" providerId="LiveId" clId="{46B7F09C-43F4-491A-92C2-25BCDCC087C0}" dt="2023-06-23T08:56:42.830" v="4356" actId="207"/>
          <ac:graphicFrameMkLst>
            <pc:docMk/>
            <pc:sldMk cId="2523798916" sldId="317"/>
            <ac:graphicFrameMk id="106" creationId="{00000000-0000-0000-0000-000000000000}"/>
          </ac:graphicFrameMkLst>
        </pc:graphicFrameChg>
      </pc:sldChg>
      <pc:sldChg chg="modSp add mod">
        <pc:chgData name="Janette Warburton" userId="3e27661f259abf4c" providerId="LiveId" clId="{46B7F09C-43F4-491A-92C2-25BCDCC087C0}" dt="2023-06-23T08:56:41.113" v="4355" actId="207"/>
        <pc:sldMkLst>
          <pc:docMk/>
          <pc:sldMk cId="124195952" sldId="318"/>
        </pc:sldMkLst>
        <pc:spChg chg="mod">
          <ac:chgData name="Janette Warburton" userId="3e27661f259abf4c" providerId="LiveId" clId="{46B7F09C-43F4-491A-92C2-25BCDCC087C0}" dt="2023-06-23T08:56:02.225" v="4334" actId="20577"/>
          <ac:spMkLst>
            <pc:docMk/>
            <pc:sldMk cId="124195952" sldId="318"/>
            <ac:spMk id="3" creationId="{6E3C1FA2-2FD1-2052-730E-EA2CE4523E24}"/>
          </ac:spMkLst>
        </pc:spChg>
        <pc:graphicFrameChg chg="mod modGraphic">
          <ac:chgData name="Janette Warburton" userId="3e27661f259abf4c" providerId="LiveId" clId="{46B7F09C-43F4-491A-92C2-25BCDCC087C0}" dt="2023-06-23T08:56:41.113" v="4355" actId="207"/>
          <ac:graphicFrameMkLst>
            <pc:docMk/>
            <pc:sldMk cId="124195952" sldId="318"/>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4145930373" sldId="318"/>
        </pc:sldMkLst>
        <pc:spChg chg="mod">
          <ac:chgData name="Janette Warburton" userId="3e27661f259abf4c" providerId="LiveId" clId="{46B7F09C-43F4-491A-92C2-25BCDCC087C0}" dt="2023-06-23T08:16:27.982" v="356" actId="313"/>
          <ac:spMkLst>
            <pc:docMk/>
            <pc:sldMk cId="4145930373" sldId="318"/>
            <ac:spMk id="104" creationId="{00000000-0000-0000-0000-000000000000}"/>
          </ac:spMkLst>
        </pc:spChg>
        <pc:graphicFrameChg chg="mod">
          <ac:chgData name="Janette Warburton" userId="3e27661f259abf4c" providerId="LiveId" clId="{46B7F09C-43F4-491A-92C2-25BCDCC087C0}" dt="2023-06-23T08:14:23.670" v="198" actId="20577"/>
          <ac:graphicFrameMkLst>
            <pc:docMk/>
            <pc:sldMk cId="4145930373" sldId="318"/>
            <ac:graphicFrameMk id="105" creationId="{00000000-0000-0000-0000-000000000000}"/>
          </ac:graphicFrameMkLst>
        </pc:graphicFrameChg>
        <pc:graphicFrameChg chg="mod modGraphic">
          <ac:chgData name="Janette Warburton" userId="3e27661f259abf4c" providerId="LiveId" clId="{46B7F09C-43F4-491A-92C2-25BCDCC087C0}" dt="2023-06-23T08:14:43.192" v="207" actId="20577"/>
          <ac:graphicFrameMkLst>
            <pc:docMk/>
            <pc:sldMk cId="4145930373" sldId="318"/>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1503587110" sldId="319"/>
        </pc:sldMkLst>
        <pc:spChg chg="mod">
          <ac:chgData name="Janette Warburton" userId="3e27661f259abf4c" providerId="LiveId" clId="{46B7F09C-43F4-491A-92C2-25BCDCC087C0}" dt="2023-06-23T08:16:28.310" v="357" actId="313"/>
          <ac:spMkLst>
            <pc:docMk/>
            <pc:sldMk cId="1503587110" sldId="319"/>
            <ac:spMk id="5" creationId="{F2642B83-EC1C-41A3-A75E-E7BFFD44009F}"/>
          </ac:spMkLst>
        </pc:spChg>
      </pc:sldChg>
      <pc:sldChg chg="modSp add mod">
        <pc:chgData name="Janette Warburton" userId="3e27661f259abf4c" providerId="LiveId" clId="{46B7F09C-43F4-491A-92C2-25BCDCC087C0}" dt="2023-06-23T08:56:45.018" v="4357" actId="207"/>
        <pc:sldMkLst>
          <pc:docMk/>
          <pc:sldMk cId="4270814249" sldId="319"/>
        </pc:sldMkLst>
        <pc:spChg chg="mod">
          <ac:chgData name="Janette Warburton" userId="3e27661f259abf4c" providerId="LiveId" clId="{46B7F09C-43F4-491A-92C2-25BCDCC087C0}" dt="2023-06-23T08:56:05.072" v="4336" actId="20577"/>
          <ac:spMkLst>
            <pc:docMk/>
            <pc:sldMk cId="4270814249" sldId="319"/>
            <ac:spMk id="3" creationId="{F319BA10-083B-A9DA-5A70-CB8EA4971AC5}"/>
          </ac:spMkLst>
        </pc:spChg>
        <pc:graphicFrameChg chg="mod modGraphic">
          <ac:chgData name="Janette Warburton" userId="3e27661f259abf4c" providerId="LiveId" clId="{46B7F09C-43F4-491A-92C2-25BCDCC087C0}" dt="2023-06-23T08:56:45.018" v="4357" actId="207"/>
          <ac:graphicFrameMkLst>
            <pc:docMk/>
            <pc:sldMk cId="4270814249" sldId="319"/>
            <ac:graphicFrameMk id="106" creationId="{00000000-0000-0000-0000-000000000000}"/>
          </ac:graphicFrameMkLst>
        </pc:graphicFrameChg>
      </pc:sldChg>
      <pc:sldChg chg="modSp add mod">
        <pc:chgData name="Janette Warburton" userId="3e27661f259abf4c" providerId="LiveId" clId="{46B7F09C-43F4-491A-92C2-25BCDCC087C0}" dt="2023-06-23T08:56:46.711" v="4358" actId="207"/>
        <pc:sldMkLst>
          <pc:docMk/>
          <pc:sldMk cId="1643146388" sldId="320"/>
        </pc:sldMkLst>
        <pc:spChg chg="mod">
          <ac:chgData name="Janette Warburton" userId="3e27661f259abf4c" providerId="LiveId" clId="{46B7F09C-43F4-491A-92C2-25BCDCC087C0}" dt="2023-06-23T08:56:03.707" v="4335" actId="20577"/>
          <ac:spMkLst>
            <pc:docMk/>
            <pc:sldMk cId="1643146388" sldId="320"/>
            <ac:spMk id="4" creationId="{2E1281DC-2FF3-D042-09AF-72EE92F9EFB8}"/>
          </ac:spMkLst>
        </pc:spChg>
        <pc:graphicFrameChg chg="mod modGraphic">
          <ac:chgData name="Janette Warburton" userId="3e27661f259abf4c" providerId="LiveId" clId="{46B7F09C-43F4-491A-92C2-25BCDCC087C0}" dt="2023-06-23T08:56:46.711" v="4358" actId="207"/>
          <ac:graphicFrameMkLst>
            <pc:docMk/>
            <pc:sldMk cId="1643146388" sldId="320"/>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3408573819" sldId="320"/>
        </pc:sldMkLst>
        <pc:spChg chg="mod">
          <ac:chgData name="Janette Warburton" userId="3e27661f259abf4c" providerId="LiveId" clId="{46B7F09C-43F4-491A-92C2-25BCDCC087C0}" dt="2023-06-23T08:16:28.577" v="358" actId="313"/>
          <ac:spMkLst>
            <pc:docMk/>
            <pc:sldMk cId="3408573819" sldId="320"/>
            <ac:spMk id="3" creationId="{6E3C1FA2-2FD1-2052-730E-EA2CE4523E24}"/>
          </ac:spMkLst>
        </pc:spChg>
      </pc:sldChg>
      <pc:sldChg chg="modSp del mod">
        <pc:chgData name="Janette Warburton" userId="3e27661f259abf4c" providerId="LiveId" clId="{46B7F09C-43F4-491A-92C2-25BCDCC087C0}" dt="2023-06-23T08:53:53.033" v="4240" actId="47"/>
        <pc:sldMkLst>
          <pc:docMk/>
          <pc:sldMk cId="1267632043" sldId="321"/>
        </pc:sldMkLst>
        <pc:spChg chg="mod">
          <ac:chgData name="Janette Warburton" userId="3e27661f259abf4c" providerId="LiveId" clId="{46B7F09C-43F4-491A-92C2-25BCDCC087C0}" dt="2023-06-23T08:16:28.850" v="359" actId="313"/>
          <ac:spMkLst>
            <pc:docMk/>
            <pc:sldMk cId="1267632043" sldId="321"/>
            <ac:spMk id="3" creationId="{F319BA10-083B-A9DA-5A70-CB8EA4971AC5}"/>
          </ac:spMkLst>
        </pc:spChg>
      </pc:sldChg>
      <pc:sldChg chg="modSp add mod">
        <pc:chgData name="Janette Warburton" userId="3e27661f259abf4c" providerId="LiveId" clId="{46B7F09C-43F4-491A-92C2-25BCDCC087C0}" dt="2023-06-23T08:56:48.453" v="4359" actId="207"/>
        <pc:sldMkLst>
          <pc:docMk/>
          <pc:sldMk cId="3350819131" sldId="321"/>
        </pc:sldMkLst>
        <pc:spChg chg="mod">
          <ac:chgData name="Janette Warburton" userId="3e27661f259abf4c" providerId="LiveId" clId="{46B7F09C-43F4-491A-92C2-25BCDCC087C0}" dt="2023-06-23T08:56:06.872" v="4337" actId="20577"/>
          <ac:spMkLst>
            <pc:docMk/>
            <pc:sldMk cId="3350819131" sldId="321"/>
            <ac:spMk id="4" creationId="{528B716C-F3BD-CEBC-63FC-60C2D1584433}"/>
          </ac:spMkLst>
        </pc:spChg>
        <pc:graphicFrameChg chg="mod modGraphic">
          <ac:chgData name="Janette Warburton" userId="3e27661f259abf4c" providerId="LiveId" clId="{46B7F09C-43F4-491A-92C2-25BCDCC087C0}" dt="2023-06-23T08:56:48.453" v="4359" actId="207"/>
          <ac:graphicFrameMkLst>
            <pc:docMk/>
            <pc:sldMk cId="3350819131" sldId="321"/>
            <ac:graphicFrameMk id="106" creationId="{00000000-0000-0000-0000-000000000000}"/>
          </ac:graphicFrameMkLst>
        </pc:graphicFrameChg>
      </pc:sldChg>
      <pc:sldChg chg="modSp add mod">
        <pc:chgData name="Janette Warburton" userId="3e27661f259abf4c" providerId="LiveId" clId="{46B7F09C-43F4-491A-92C2-25BCDCC087C0}" dt="2023-06-23T08:56:50.704" v="4360" actId="207"/>
        <pc:sldMkLst>
          <pc:docMk/>
          <pc:sldMk cId="1640585641" sldId="322"/>
        </pc:sldMkLst>
        <pc:spChg chg="mod">
          <ac:chgData name="Janette Warburton" userId="3e27661f259abf4c" providerId="LiveId" clId="{46B7F09C-43F4-491A-92C2-25BCDCC087C0}" dt="2023-06-23T08:56:08.663" v="4338" actId="20577"/>
          <ac:spMkLst>
            <pc:docMk/>
            <pc:sldMk cId="1640585641" sldId="322"/>
            <ac:spMk id="4" creationId="{04ADB7BD-145A-7C20-90DE-DB4417A45FC1}"/>
          </ac:spMkLst>
        </pc:spChg>
        <pc:graphicFrameChg chg="mod modGraphic">
          <ac:chgData name="Janette Warburton" userId="3e27661f259abf4c" providerId="LiveId" clId="{46B7F09C-43F4-491A-92C2-25BCDCC087C0}" dt="2023-06-23T08:56:50.704" v="4360" actId="207"/>
          <ac:graphicFrameMkLst>
            <pc:docMk/>
            <pc:sldMk cId="1640585641" sldId="322"/>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4197177892" sldId="322"/>
        </pc:sldMkLst>
        <pc:spChg chg="mod">
          <ac:chgData name="Janette Warburton" userId="3e27661f259abf4c" providerId="LiveId" clId="{46B7F09C-43F4-491A-92C2-25BCDCC087C0}" dt="2023-06-23T08:16:29.098" v="360" actId="313"/>
          <ac:spMkLst>
            <pc:docMk/>
            <pc:sldMk cId="4197177892" sldId="322"/>
            <ac:spMk id="4" creationId="{2E1281DC-2FF3-D042-09AF-72EE92F9EFB8}"/>
          </ac:spMkLst>
        </pc:spChg>
      </pc:sldChg>
      <pc:sldChg chg="modSp add mod">
        <pc:chgData name="Janette Warburton" userId="3e27661f259abf4c" providerId="LiveId" clId="{46B7F09C-43F4-491A-92C2-25BCDCC087C0}" dt="2023-06-23T08:56:52.779" v="4361" actId="207"/>
        <pc:sldMkLst>
          <pc:docMk/>
          <pc:sldMk cId="3091857926" sldId="323"/>
        </pc:sldMkLst>
        <pc:spChg chg="mod">
          <ac:chgData name="Janette Warburton" userId="3e27661f259abf4c" providerId="LiveId" clId="{46B7F09C-43F4-491A-92C2-25BCDCC087C0}" dt="2023-06-23T08:56:09.960" v="4339" actId="20577"/>
          <ac:spMkLst>
            <pc:docMk/>
            <pc:sldMk cId="3091857926" sldId="323"/>
            <ac:spMk id="4" creationId="{E6597F13-FE49-A575-2C7A-BEE6AE1F3BF9}"/>
          </ac:spMkLst>
        </pc:spChg>
        <pc:graphicFrameChg chg="mod modGraphic">
          <ac:chgData name="Janette Warburton" userId="3e27661f259abf4c" providerId="LiveId" clId="{46B7F09C-43F4-491A-92C2-25BCDCC087C0}" dt="2023-06-23T08:56:52.779" v="4361" actId="207"/>
          <ac:graphicFrameMkLst>
            <pc:docMk/>
            <pc:sldMk cId="3091857926" sldId="323"/>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3620193276" sldId="323"/>
        </pc:sldMkLst>
        <pc:spChg chg="mod">
          <ac:chgData name="Janette Warburton" userId="3e27661f259abf4c" providerId="LiveId" clId="{46B7F09C-43F4-491A-92C2-25BCDCC087C0}" dt="2023-06-23T08:16:29.357" v="361" actId="313"/>
          <ac:spMkLst>
            <pc:docMk/>
            <pc:sldMk cId="3620193276" sldId="323"/>
            <ac:spMk id="4" creationId="{528B716C-F3BD-CEBC-63FC-60C2D1584433}"/>
          </ac:spMkLst>
        </pc:spChg>
      </pc:sldChg>
      <pc:sldChg chg="modSp del mod">
        <pc:chgData name="Janette Warburton" userId="3e27661f259abf4c" providerId="LiveId" clId="{46B7F09C-43F4-491A-92C2-25BCDCC087C0}" dt="2023-06-23T08:53:53.033" v="4240" actId="47"/>
        <pc:sldMkLst>
          <pc:docMk/>
          <pc:sldMk cId="315644360" sldId="324"/>
        </pc:sldMkLst>
        <pc:spChg chg="mod">
          <ac:chgData name="Janette Warburton" userId="3e27661f259abf4c" providerId="LiveId" clId="{46B7F09C-43F4-491A-92C2-25BCDCC087C0}" dt="2023-06-23T08:16:29.624" v="362" actId="313"/>
          <ac:spMkLst>
            <pc:docMk/>
            <pc:sldMk cId="315644360" sldId="324"/>
            <ac:spMk id="4" creationId="{04ADB7BD-145A-7C20-90DE-DB4417A45FC1}"/>
          </ac:spMkLst>
        </pc:spChg>
      </pc:sldChg>
      <pc:sldChg chg="modSp add mod">
        <pc:chgData name="Janette Warburton" userId="3e27661f259abf4c" providerId="LiveId" clId="{46B7F09C-43F4-491A-92C2-25BCDCC087C0}" dt="2023-06-23T08:56:54.625" v="4362" actId="207"/>
        <pc:sldMkLst>
          <pc:docMk/>
          <pc:sldMk cId="1273911196" sldId="324"/>
        </pc:sldMkLst>
        <pc:spChg chg="mod">
          <ac:chgData name="Janette Warburton" userId="3e27661f259abf4c" providerId="LiveId" clId="{46B7F09C-43F4-491A-92C2-25BCDCC087C0}" dt="2023-06-23T08:56:11.364" v="4340" actId="20577"/>
          <ac:spMkLst>
            <pc:docMk/>
            <pc:sldMk cId="1273911196" sldId="324"/>
            <ac:spMk id="4" creationId="{AEE50FD7-BCCC-8CD8-F04B-935539BF6EE3}"/>
          </ac:spMkLst>
        </pc:spChg>
        <pc:graphicFrameChg chg="mod modGraphic">
          <ac:chgData name="Janette Warburton" userId="3e27661f259abf4c" providerId="LiveId" clId="{46B7F09C-43F4-491A-92C2-25BCDCC087C0}" dt="2023-06-23T08:56:54.625" v="4362" actId="207"/>
          <ac:graphicFrameMkLst>
            <pc:docMk/>
            <pc:sldMk cId="1273911196" sldId="324"/>
            <ac:graphicFrameMk id="106" creationId="{00000000-0000-0000-0000-000000000000}"/>
          </ac:graphicFrameMkLst>
        </pc:graphicFrameChg>
      </pc:sldChg>
      <pc:sldChg chg="modSp add mod">
        <pc:chgData name="Janette Warburton" userId="3e27661f259abf4c" providerId="LiveId" clId="{46B7F09C-43F4-491A-92C2-25BCDCC087C0}" dt="2023-06-23T08:56:56.535" v="4363" actId="207"/>
        <pc:sldMkLst>
          <pc:docMk/>
          <pc:sldMk cId="2208289244" sldId="325"/>
        </pc:sldMkLst>
        <pc:spChg chg="mod">
          <ac:chgData name="Janette Warburton" userId="3e27661f259abf4c" providerId="LiveId" clId="{46B7F09C-43F4-491A-92C2-25BCDCC087C0}" dt="2023-06-23T08:56:13.318" v="4341" actId="20577"/>
          <ac:spMkLst>
            <pc:docMk/>
            <pc:sldMk cId="2208289244" sldId="325"/>
            <ac:spMk id="3" creationId="{36147B16-0A60-FDD1-EB3E-7612700B3751}"/>
          </ac:spMkLst>
        </pc:spChg>
        <pc:graphicFrameChg chg="mod modGraphic">
          <ac:chgData name="Janette Warburton" userId="3e27661f259abf4c" providerId="LiveId" clId="{46B7F09C-43F4-491A-92C2-25BCDCC087C0}" dt="2023-06-23T08:56:56.535" v="4363" actId="207"/>
          <ac:graphicFrameMkLst>
            <pc:docMk/>
            <pc:sldMk cId="2208289244" sldId="325"/>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3728553737" sldId="325"/>
        </pc:sldMkLst>
        <pc:spChg chg="mod">
          <ac:chgData name="Janette Warburton" userId="3e27661f259abf4c" providerId="LiveId" clId="{46B7F09C-43F4-491A-92C2-25BCDCC087C0}" dt="2023-06-23T08:16:29.897" v="363" actId="313"/>
          <ac:spMkLst>
            <pc:docMk/>
            <pc:sldMk cId="3728553737" sldId="325"/>
            <ac:spMk id="4" creationId="{E6597F13-FE49-A575-2C7A-BEE6AE1F3BF9}"/>
          </ac:spMkLst>
        </pc:spChg>
      </pc:sldChg>
      <pc:sldChg chg="modSp del mod">
        <pc:chgData name="Janette Warburton" userId="3e27661f259abf4c" providerId="LiveId" clId="{46B7F09C-43F4-491A-92C2-25BCDCC087C0}" dt="2023-06-23T08:53:53.033" v="4240" actId="47"/>
        <pc:sldMkLst>
          <pc:docMk/>
          <pc:sldMk cId="2726179250" sldId="326"/>
        </pc:sldMkLst>
        <pc:spChg chg="mod">
          <ac:chgData name="Janette Warburton" userId="3e27661f259abf4c" providerId="LiveId" clId="{46B7F09C-43F4-491A-92C2-25BCDCC087C0}" dt="2023-06-23T08:16:30.148" v="364" actId="313"/>
          <ac:spMkLst>
            <pc:docMk/>
            <pc:sldMk cId="2726179250" sldId="326"/>
            <ac:spMk id="4" creationId="{AEE50FD7-BCCC-8CD8-F04B-935539BF6EE3}"/>
          </ac:spMkLst>
        </pc:spChg>
      </pc:sldChg>
      <pc:sldChg chg="modSp add mod">
        <pc:chgData name="Janette Warburton" userId="3e27661f259abf4c" providerId="LiveId" clId="{46B7F09C-43F4-491A-92C2-25BCDCC087C0}" dt="2023-06-23T08:56:58.379" v="4364" actId="207"/>
        <pc:sldMkLst>
          <pc:docMk/>
          <pc:sldMk cId="3637370127" sldId="326"/>
        </pc:sldMkLst>
        <pc:spChg chg="mod">
          <ac:chgData name="Janette Warburton" userId="3e27661f259abf4c" providerId="LiveId" clId="{46B7F09C-43F4-491A-92C2-25BCDCC087C0}" dt="2023-06-23T08:56:14.897" v="4342" actId="20577"/>
          <ac:spMkLst>
            <pc:docMk/>
            <pc:sldMk cId="3637370127" sldId="326"/>
            <ac:spMk id="4" creationId="{E5F24A8D-A7FA-CEB9-35F5-C3DC739D8FD5}"/>
          </ac:spMkLst>
        </pc:spChg>
        <pc:graphicFrameChg chg="mod modGraphic">
          <ac:chgData name="Janette Warburton" userId="3e27661f259abf4c" providerId="LiveId" clId="{46B7F09C-43F4-491A-92C2-25BCDCC087C0}" dt="2023-06-23T08:56:58.379" v="4364" actId="207"/>
          <ac:graphicFrameMkLst>
            <pc:docMk/>
            <pc:sldMk cId="3637370127" sldId="326"/>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361161603" sldId="327"/>
        </pc:sldMkLst>
        <pc:spChg chg="mod">
          <ac:chgData name="Janette Warburton" userId="3e27661f259abf4c" providerId="LiveId" clId="{46B7F09C-43F4-491A-92C2-25BCDCC087C0}" dt="2023-06-23T08:16:30.421" v="365" actId="313"/>
          <ac:spMkLst>
            <pc:docMk/>
            <pc:sldMk cId="361161603" sldId="327"/>
            <ac:spMk id="3" creationId="{36147B16-0A60-FDD1-EB3E-7612700B3751}"/>
          </ac:spMkLst>
        </pc:spChg>
      </pc:sldChg>
      <pc:sldChg chg="modSp add mod">
        <pc:chgData name="Janette Warburton" userId="3e27661f259abf4c" providerId="LiveId" clId="{46B7F09C-43F4-491A-92C2-25BCDCC087C0}" dt="2023-06-23T08:57:00.113" v="4365" actId="207"/>
        <pc:sldMkLst>
          <pc:docMk/>
          <pc:sldMk cId="2794895037" sldId="327"/>
        </pc:sldMkLst>
        <pc:spChg chg="mod">
          <ac:chgData name="Janette Warburton" userId="3e27661f259abf4c" providerId="LiveId" clId="{46B7F09C-43F4-491A-92C2-25BCDCC087C0}" dt="2023-06-23T08:56:16.279" v="4343" actId="20577"/>
          <ac:spMkLst>
            <pc:docMk/>
            <pc:sldMk cId="2794895037" sldId="327"/>
            <ac:spMk id="104" creationId="{00000000-0000-0000-0000-000000000000}"/>
          </ac:spMkLst>
        </pc:spChg>
        <pc:graphicFrameChg chg="mod modGraphic">
          <ac:chgData name="Janette Warburton" userId="3e27661f259abf4c" providerId="LiveId" clId="{46B7F09C-43F4-491A-92C2-25BCDCC087C0}" dt="2023-06-23T08:57:00.113" v="4365" actId="207"/>
          <ac:graphicFrameMkLst>
            <pc:docMk/>
            <pc:sldMk cId="2794895037" sldId="327"/>
            <ac:graphicFrameMk id="106" creationId="{00000000-0000-0000-0000-000000000000}"/>
          </ac:graphicFrameMkLst>
        </pc:graphicFrameChg>
      </pc:sldChg>
      <pc:sldChg chg="modSp add mod">
        <pc:chgData name="Janette Warburton" userId="3e27661f259abf4c" providerId="LiveId" clId="{46B7F09C-43F4-491A-92C2-25BCDCC087C0}" dt="2023-06-23T08:57:02.049" v="4366" actId="207"/>
        <pc:sldMkLst>
          <pc:docMk/>
          <pc:sldMk cId="1773734039" sldId="328"/>
        </pc:sldMkLst>
        <pc:spChg chg="mod">
          <ac:chgData name="Janette Warburton" userId="3e27661f259abf4c" providerId="LiveId" clId="{46B7F09C-43F4-491A-92C2-25BCDCC087C0}" dt="2023-06-23T08:56:18.330" v="4344" actId="20577"/>
          <ac:spMkLst>
            <pc:docMk/>
            <pc:sldMk cId="1773734039" sldId="328"/>
            <ac:spMk id="5" creationId="{C2BE37E0-3C03-7657-BD91-3CE108792F55}"/>
          </ac:spMkLst>
        </pc:spChg>
        <pc:graphicFrameChg chg="mod modGraphic">
          <ac:chgData name="Janette Warburton" userId="3e27661f259abf4c" providerId="LiveId" clId="{46B7F09C-43F4-491A-92C2-25BCDCC087C0}" dt="2023-06-23T08:57:02.049" v="4366" actId="207"/>
          <ac:graphicFrameMkLst>
            <pc:docMk/>
            <pc:sldMk cId="1773734039" sldId="328"/>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3437502610" sldId="328"/>
        </pc:sldMkLst>
        <pc:spChg chg="mod">
          <ac:chgData name="Janette Warburton" userId="3e27661f259abf4c" providerId="LiveId" clId="{46B7F09C-43F4-491A-92C2-25BCDCC087C0}" dt="2023-06-23T08:16:30.728" v="366" actId="313"/>
          <ac:spMkLst>
            <pc:docMk/>
            <pc:sldMk cId="3437502610" sldId="328"/>
            <ac:spMk id="4" creationId="{E5F24A8D-A7FA-CEB9-35F5-C3DC739D8FD5}"/>
          </ac:spMkLst>
        </pc:spChg>
      </pc:sldChg>
      <pc:sldChg chg="modSp del mod">
        <pc:chgData name="Janette Warburton" userId="3e27661f259abf4c" providerId="LiveId" clId="{46B7F09C-43F4-491A-92C2-25BCDCC087C0}" dt="2023-06-23T08:53:53.033" v="4240" actId="47"/>
        <pc:sldMkLst>
          <pc:docMk/>
          <pc:sldMk cId="2238234113" sldId="329"/>
        </pc:sldMkLst>
        <pc:spChg chg="mod">
          <ac:chgData name="Janette Warburton" userId="3e27661f259abf4c" providerId="LiveId" clId="{46B7F09C-43F4-491A-92C2-25BCDCC087C0}" dt="2023-06-23T08:16:31.010" v="367" actId="313"/>
          <ac:spMkLst>
            <pc:docMk/>
            <pc:sldMk cId="2238234113" sldId="329"/>
            <ac:spMk id="104" creationId="{00000000-0000-0000-0000-000000000000}"/>
          </ac:spMkLst>
        </pc:spChg>
      </pc:sldChg>
      <pc:sldChg chg="modSp add mod">
        <pc:chgData name="Janette Warburton" userId="3e27661f259abf4c" providerId="LiveId" clId="{46B7F09C-43F4-491A-92C2-25BCDCC087C0}" dt="2023-06-23T08:57:03.986" v="4367" actId="207"/>
        <pc:sldMkLst>
          <pc:docMk/>
          <pc:sldMk cId="2538882901" sldId="329"/>
        </pc:sldMkLst>
        <pc:spChg chg="mod">
          <ac:chgData name="Janette Warburton" userId="3e27661f259abf4c" providerId="LiveId" clId="{46B7F09C-43F4-491A-92C2-25BCDCC087C0}" dt="2023-06-23T08:56:19.723" v="4345" actId="20577"/>
          <ac:spMkLst>
            <pc:docMk/>
            <pc:sldMk cId="2538882901" sldId="329"/>
            <ac:spMk id="5" creationId="{DE756E2D-4F58-61B4-1790-2B8AA2DC9902}"/>
          </ac:spMkLst>
        </pc:spChg>
        <pc:graphicFrameChg chg="mod modGraphic">
          <ac:chgData name="Janette Warburton" userId="3e27661f259abf4c" providerId="LiveId" clId="{46B7F09C-43F4-491A-92C2-25BCDCC087C0}" dt="2023-06-23T08:57:03.986" v="4367" actId="207"/>
          <ac:graphicFrameMkLst>
            <pc:docMk/>
            <pc:sldMk cId="2538882901" sldId="329"/>
            <ac:graphicFrameMk id="106" creationId="{00000000-0000-0000-0000-000000000000}"/>
          </ac:graphicFrameMkLst>
        </pc:graphicFrameChg>
      </pc:sldChg>
      <pc:sldChg chg="modSp add mod">
        <pc:chgData name="Janette Warburton" userId="3e27661f259abf4c" providerId="LiveId" clId="{46B7F09C-43F4-491A-92C2-25BCDCC087C0}" dt="2023-06-23T08:57:05.878" v="4368" actId="207"/>
        <pc:sldMkLst>
          <pc:docMk/>
          <pc:sldMk cId="854830121" sldId="330"/>
        </pc:sldMkLst>
        <pc:spChg chg="mod">
          <ac:chgData name="Janette Warburton" userId="3e27661f259abf4c" providerId="LiveId" clId="{46B7F09C-43F4-491A-92C2-25BCDCC087C0}" dt="2023-06-23T08:56:21.039" v="4346" actId="20577"/>
          <ac:spMkLst>
            <pc:docMk/>
            <pc:sldMk cId="854830121" sldId="330"/>
            <ac:spMk id="4" creationId="{72C08307-68ED-6195-3A9D-853ED9892FD6}"/>
          </ac:spMkLst>
        </pc:spChg>
        <pc:graphicFrameChg chg="mod modGraphic">
          <ac:chgData name="Janette Warburton" userId="3e27661f259abf4c" providerId="LiveId" clId="{46B7F09C-43F4-491A-92C2-25BCDCC087C0}" dt="2023-06-23T08:57:05.878" v="4368" actId="207"/>
          <ac:graphicFrameMkLst>
            <pc:docMk/>
            <pc:sldMk cId="854830121" sldId="330"/>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2392537136" sldId="330"/>
        </pc:sldMkLst>
        <pc:spChg chg="mod">
          <ac:chgData name="Janette Warburton" userId="3e27661f259abf4c" providerId="LiveId" clId="{46B7F09C-43F4-491A-92C2-25BCDCC087C0}" dt="2023-06-23T08:16:31.286" v="368" actId="313"/>
          <ac:spMkLst>
            <pc:docMk/>
            <pc:sldMk cId="2392537136" sldId="330"/>
            <ac:spMk id="5" creationId="{C2BE37E0-3C03-7657-BD91-3CE108792F55}"/>
          </ac:spMkLst>
        </pc:spChg>
      </pc:sldChg>
      <pc:sldChg chg="modSp del mod">
        <pc:chgData name="Janette Warburton" userId="3e27661f259abf4c" providerId="LiveId" clId="{46B7F09C-43F4-491A-92C2-25BCDCC087C0}" dt="2023-06-23T08:53:53.033" v="4240" actId="47"/>
        <pc:sldMkLst>
          <pc:docMk/>
          <pc:sldMk cId="1155378475" sldId="331"/>
        </pc:sldMkLst>
        <pc:spChg chg="mod">
          <ac:chgData name="Janette Warburton" userId="3e27661f259abf4c" providerId="LiveId" clId="{46B7F09C-43F4-491A-92C2-25BCDCC087C0}" dt="2023-06-23T08:16:31.568" v="369" actId="313"/>
          <ac:spMkLst>
            <pc:docMk/>
            <pc:sldMk cId="1155378475" sldId="331"/>
            <ac:spMk id="5" creationId="{DE756E2D-4F58-61B4-1790-2B8AA2DC9902}"/>
          </ac:spMkLst>
        </pc:spChg>
      </pc:sldChg>
      <pc:sldChg chg="addSp delSp modSp add mod">
        <pc:chgData name="Janette Warburton" userId="3e27661f259abf4c" providerId="LiveId" clId="{46B7F09C-43F4-491A-92C2-25BCDCC087C0}" dt="2023-06-23T08:59:03.148" v="4520" actId="16959"/>
        <pc:sldMkLst>
          <pc:docMk/>
          <pc:sldMk cId="1980767504" sldId="331"/>
        </pc:sldMkLst>
        <pc:spChg chg="mod">
          <ac:chgData name="Janette Warburton" userId="3e27661f259abf4c" providerId="LiveId" clId="{46B7F09C-43F4-491A-92C2-25BCDCC087C0}" dt="2023-06-23T08:56:22.379" v="4347" actId="20577"/>
          <ac:spMkLst>
            <pc:docMk/>
            <pc:sldMk cId="1980767504" sldId="331"/>
            <ac:spMk id="4" creationId="{B9309686-AF94-B420-196E-997F5B03DD2D}"/>
          </ac:spMkLst>
        </pc:spChg>
        <pc:graphicFrameChg chg="add del mod">
          <ac:chgData name="Janette Warburton" userId="3e27661f259abf4c" providerId="LiveId" clId="{46B7F09C-43F4-491A-92C2-25BCDCC087C0}" dt="2023-06-23T08:58:20.652" v="4478"/>
          <ac:graphicFrameMkLst>
            <pc:docMk/>
            <pc:sldMk cId="1980767504" sldId="331"/>
            <ac:graphicFrameMk id="3" creationId="{6FF7F28F-A193-36E9-EC31-4BD07A947CBF}"/>
          </ac:graphicFrameMkLst>
        </pc:graphicFrameChg>
        <pc:graphicFrameChg chg="add mod">
          <ac:chgData name="Janette Warburton" userId="3e27661f259abf4c" providerId="LiveId" clId="{46B7F09C-43F4-491A-92C2-25BCDCC087C0}" dt="2023-06-23T08:59:03.148" v="4520" actId="16959"/>
          <ac:graphicFrameMkLst>
            <pc:docMk/>
            <pc:sldMk cId="1980767504" sldId="331"/>
            <ac:graphicFrameMk id="5" creationId="{7C8E3AF4-8944-BCE1-D93C-C16F4BDA311E}"/>
          </ac:graphicFrameMkLst>
        </pc:graphicFrameChg>
        <pc:graphicFrameChg chg="del mod modGraphic">
          <ac:chgData name="Janette Warburton" userId="3e27661f259abf4c" providerId="LiveId" clId="{46B7F09C-43F4-491A-92C2-25BCDCC087C0}" dt="2023-06-23T08:58:35.432" v="4500" actId="478"/>
          <ac:graphicFrameMkLst>
            <pc:docMk/>
            <pc:sldMk cId="1980767504" sldId="331"/>
            <ac:graphicFrameMk id="106" creationId="{00000000-0000-0000-0000-000000000000}"/>
          </ac:graphicFrameMkLst>
        </pc:graphicFrameChg>
      </pc:sldChg>
      <pc:sldChg chg="modSp add mod">
        <pc:chgData name="Janette Warburton" userId="3e27661f259abf4c" providerId="LiveId" clId="{46B7F09C-43F4-491A-92C2-25BCDCC087C0}" dt="2023-06-23T08:57:09.469" v="4370" actId="207"/>
        <pc:sldMkLst>
          <pc:docMk/>
          <pc:sldMk cId="1416315586" sldId="332"/>
        </pc:sldMkLst>
        <pc:spChg chg="mod">
          <ac:chgData name="Janette Warburton" userId="3e27661f259abf4c" providerId="LiveId" clId="{46B7F09C-43F4-491A-92C2-25BCDCC087C0}" dt="2023-06-23T08:56:23.846" v="4348" actId="20577"/>
          <ac:spMkLst>
            <pc:docMk/>
            <pc:sldMk cId="1416315586" sldId="332"/>
            <ac:spMk id="4" creationId="{9CDF8586-4CD8-08AC-5F82-788EE70E53EB}"/>
          </ac:spMkLst>
        </pc:spChg>
        <pc:graphicFrameChg chg="mod modGraphic">
          <ac:chgData name="Janette Warburton" userId="3e27661f259abf4c" providerId="LiveId" clId="{46B7F09C-43F4-491A-92C2-25BCDCC087C0}" dt="2023-06-23T08:57:09.469" v="4370" actId="207"/>
          <ac:graphicFrameMkLst>
            <pc:docMk/>
            <pc:sldMk cId="1416315586" sldId="332"/>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1549756423" sldId="332"/>
        </pc:sldMkLst>
        <pc:spChg chg="mod">
          <ac:chgData name="Janette Warburton" userId="3e27661f259abf4c" providerId="LiveId" clId="{46B7F09C-43F4-491A-92C2-25BCDCC087C0}" dt="2023-06-23T08:16:31.843" v="370" actId="313"/>
          <ac:spMkLst>
            <pc:docMk/>
            <pc:sldMk cId="1549756423" sldId="332"/>
            <ac:spMk id="4" creationId="{72C08307-68ED-6195-3A9D-853ED9892FD6}"/>
          </ac:spMkLst>
        </pc:spChg>
      </pc:sldChg>
      <pc:sldChg chg="modSp add mod">
        <pc:chgData name="Janette Warburton" userId="3e27661f259abf4c" providerId="LiveId" clId="{46B7F09C-43F4-491A-92C2-25BCDCC087C0}" dt="2023-06-23T08:57:11.263" v="4371" actId="207"/>
        <pc:sldMkLst>
          <pc:docMk/>
          <pc:sldMk cId="588606977" sldId="333"/>
        </pc:sldMkLst>
        <pc:spChg chg="mod">
          <ac:chgData name="Janette Warburton" userId="3e27661f259abf4c" providerId="LiveId" clId="{46B7F09C-43F4-491A-92C2-25BCDCC087C0}" dt="2023-06-23T08:56:28.244" v="4351" actId="20577"/>
          <ac:spMkLst>
            <pc:docMk/>
            <pc:sldMk cId="588606977" sldId="333"/>
            <ac:spMk id="4" creationId="{8DA8880E-65FC-3D1E-471D-F855545DB378}"/>
          </ac:spMkLst>
        </pc:spChg>
        <pc:graphicFrameChg chg="mod modGraphic">
          <ac:chgData name="Janette Warburton" userId="3e27661f259abf4c" providerId="LiveId" clId="{46B7F09C-43F4-491A-92C2-25BCDCC087C0}" dt="2023-06-23T08:57:11.263" v="4371" actId="207"/>
          <ac:graphicFrameMkLst>
            <pc:docMk/>
            <pc:sldMk cId="588606977" sldId="333"/>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3981665816" sldId="333"/>
        </pc:sldMkLst>
        <pc:spChg chg="mod">
          <ac:chgData name="Janette Warburton" userId="3e27661f259abf4c" providerId="LiveId" clId="{46B7F09C-43F4-491A-92C2-25BCDCC087C0}" dt="2023-06-23T08:16:32.117" v="371" actId="313"/>
          <ac:spMkLst>
            <pc:docMk/>
            <pc:sldMk cId="3981665816" sldId="333"/>
            <ac:spMk id="4" creationId="{B9309686-AF94-B420-196E-997F5B03DD2D}"/>
          </ac:spMkLst>
        </pc:spChg>
      </pc:sldChg>
      <pc:sldChg chg="modSp add mod">
        <pc:chgData name="Janette Warburton" userId="3e27661f259abf4c" providerId="LiveId" clId="{46B7F09C-43F4-491A-92C2-25BCDCC087C0}" dt="2023-06-23T08:57:13.154" v="4372" actId="207"/>
        <pc:sldMkLst>
          <pc:docMk/>
          <pc:sldMk cId="3261784118" sldId="334"/>
        </pc:sldMkLst>
        <pc:spChg chg="mod">
          <ac:chgData name="Janette Warburton" userId="3e27661f259abf4c" providerId="LiveId" clId="{46B7F09C-43F4-491A-92C2-25BCDCC087C0}" dt="2023-06-23T08:56:31.077" v="4353" actId="20577"/>
          <ac:spMkLst>
            <pc:docMk/>
            <pc:sldMk cId="3261784118" sldId="334"/>
            <ac:spMk id="4" creationId="{500422CC-04AD-9F63-D2C5-D4D1B5365D71}"/>
          </ac:spMkLst>
        </pc:spChg>
        <pc:graphicFrameChg chg="mod modGraphic">
          <ac:chgData name="Janette Warburton" userId="3e27661f259abf4c" providerId="LiveId" clId="{46B7F09C-43F4-491A-92C2-25BCDCC087C0}" dt="2023-06-23T08:57:13.154" v="4372" actId="207"/>
          <ac:graphicFrameMkLst>
            <pc:docMk/>
            <pc:sldMk cId="3261784118" sldId="334"/>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3324111797" sldId="334"/>
        </pc:sldMkLst>
        <pc:spChg chg="mod">
          <ac:chgData name="Janette Warburton" userId="3e27661f259abf4c" providerId="LiveId" clId="{46B7F09C-43F4-491A-92C2-25BCDCC087C0}" dt="2023-06-23T08:16:32.393" v="372" actId="313"/>
          <ac:spMkLst>
            <pc:docMk/>
            <pc:sldMk cId="3324111797" sldId="334"/>
            <ac:spMk id="4" creationId="{9CDF8586-4CD8-08AC-5F82-788EE70E53EB}"/>
          </ac:spMkLst>
        </pc:spChg>
      </pc:sldChg>
      <pc:sldChg chg="modSp del mod">
        <pc:chgData name="Janette Warburton" userId="3e27661f259abf4c" providerId="LiveId" clId="{46B7F09C-43F4-491A-92C2-25BCDCC087C0}" dt="2023-06-23T08:53:53.033" v="4240" actId="47"/>
        <pc:sldMkLst>
          <pc:docMk/>
          <pc:sldMk cId="433169613" sldId="335"/>
        </pc:sldMkLst>
        <pc:spChg chg="mod">
          <ac:chgData name="Janette Warburton" userId="3e27661f259abf4c" providerId="LiveId" clId="{46B7F09C-43F4-491A-92C2-25BCDCC087C0}" dt="2023-06-23T08:16:32.718" v="373" actId="313"/>
          <ac:spMkLst>
            <pc:docMk/>
            <pc:sldMk cId="433169613" sldId="335"/>
            <ac:spMk id="4" creationId="{8DA8880E-65FC-3D1E-471D-F855545DB378}"/>
          </ac:spMkLst>
        </pc:spChg>
      </pc:sldChg>
      <pc:sldChg chg="modSp add mod">
        <pc:chgData name="Janette Warburton" userId="3e27661f259abf4c" providerId="LiveId" clId="{46B7F09C-43F4-491A-92C2-25BCDCC087C0}" dt="2023-06-23T08:57:15.096" v="4373" actId="207"/>
        <pc:sldMkLst>
          <pc:docMk/>
          <pc:sldMk cId="2490911857" sldId="335"/>
        </pc:sldMkLst>
        <pc:spChg chg="mod">
          <ac:chgData name="Janette Warburton" userId="3e27661f259abf4c" providerId="LiveId" clId="{46B7F09C-43F4-491A-92C2-25BCDCC087C0}" dt="2023-06-23T08:56:29.852" v="4352" actId="20577"/>
          <ac:spMkLst>
            <pc:docMk/>
            <pc:sldMk cId="2490911857" sldId="335"/>
            <ac:spMk id="6" creationId="{20C63AEA-BE44-20E0-34A3-2A03FFAA0796}"/>
          </ac:spMkLst>
        </pc:spChg>
        <pc:graphicFrameChg chg="mod modGraphic">
          <ac:chgData name="Janette Warburton" userId="3e27661f259abf4c" providerId="LiveId" clId="{46B7F09C-43F4-491A-92C2-25BCDCC087C0}" dt="2023-06-23T08:57:15.096" v="4373" actId="207"/>
          <ac:graphicFrameMkLst>
            <pc:docMk/>
            <pc:sldMk cId="2490911857" sldId="335"/>
            <ac:graphicFrameMk id="106" creationId="{00000000-0000-0000-0000-000000000000}"/>
          </ac:graphicFrameMkLst>
        </pc:graphicFrameChg>
      </pc:sldChg>
      <pc:sldChg chg="modSp del mod">
        <pc:chgData name="Janette Warburton" userId="3e27661f259abf4c" providerId="LiveId" clId="{46B7F09C-43F4-491A-92C2-25BCDCC087C0}" dt="2023-06-23T08:53:53.033" v="4240" actId="47"/>
        <pc:sldMkLst>
          <pc:docMk/>
          <pc:sldMk cId="4120158075" sldId="336"/>
        </pc:sldMkLst>
        <pc:spChg chg="mod">
          <ac:chgData name="Janette Warburton" userId="3e27661f259abf4c" providerId="LiveId" clId="{46B7F09C-43F4-491A-92C2-25BCDCC087C0}" dt="2023-06-23T08:16:33.004" v="374" actId="313"/>
          <ac:spMkLst>
            <pc:docMk/>
            <pc:sldMk cId="4120158075" sldId="336"/>
            <ac:spMk id="4" creationId="{500422CC-04AD-9F63-D2C5-D4D1B5365D71}"/>
          </ac:spMkLst>
        </pc:spChg>
      </pc:sldChg>
      <pc:sldChg chg="modSp del mod">
        <pc:chgData name="Janette Warburton" userId="3e27661f259abf4c" providerId="LiveId" clId="{46B7F09C-43F4-491A-92C2-25BCDCC087C0}" dt="2023-06-23T08:53:53.033" v="4240" actId="47"/>
        <pc:sldMkLst>
          <pc:docMk/>
          <pc:sldMk cId="2365244896" sldId="337"/>
        </pc:sldMkLst>
        <pc:spChg chg="mod">
          <ac:chgData name="Janette Warburton" userId="3e27661f259abf4c" providerId="LiveId" clId="{46B7F09C-43F4-491A-92C2-25BCDCC087C0}" dt="2023-06-23T08:16:33.640" v="375" actId="313"/>
          <ac:spMkLst>
            <pc:docMk/>
            <pc:sldMk cId="2365244896" sldId="337"/>
            <ac:spMk id="6" creationId="{20C63AEA-BE44-20E0-34A3-2A03FFAA0796}"/>
          </ac:spMkLst>
        </pc:spChg>
      </pc:sldChg>
      <pc:sldChg chg="modSp del mod">
        <pc:chgData name="Janette Warburton" userId="3e27661f259abf4c" providerId="LiveId" clId="{46B7F09C-43F4-491A-92C2-25BCDCC087C0}" dt="2023-06-23T08:53:53.033" v="4240" actId="47"/>
        <pc:sldMkLst>
          <pc:docMk/>
          <pc:sldMk cId="2127156145" sldId="338"/>
        </pc:sldMkLst>
        <pc:spChg chg="mod">
          <ac:chgData name="Janette Warburton" userId="3e27661f259abf4c" providerId="LiveId" clId="{46B7F09C-43F4-491A-92C2-25BCDCC087C0}" dt="2023-06-23T08:16:34.187" v="376" actId="313"/>
          <ac:spMkLst>
            <pc:docMk/>
            <pc:sldMk cId="2127156145" sldId="338"/>
            <ac:spMk id="4" creationId="{3C55987A-6A81-731A-EA06-068B6E017B48}"/>
          </ac:spMkLst>
        </pc:spChg>
      </pc:sldChg>
      <pc:sldChg chg="modSp del mod">
        <pc:chgData name="Janette Warburton" userId="3e27661f259abf4c" providerId="LiveId" clId="{46B7F09C-43F4-491A-92C2-25BCDCC087C0}" dt="2023-06-23T08:53:53.033" v="4240" actId="47"/>
        <pc:sldMkLst>
          <pc:docMk/>
          <pc:sldMk cId="1834030840" sldId="339"/>
        </pc:sldMkLst>
        <pc:spChg chg="mod">
          <ac:chgData name="Janette Warburton" userId="3e27661f259abf4c" providerId="LiveId" clId="{46B7F09C-43F4-491A-92C2-25BCDCC087C0}" dt="2023-06-23T08:16:34.546" v="377" actId="313"/>
          <ac:spMkLst>
            <pc:docMk/>
            <pc:sldMk cId="1834030840" sldId="339"/>
            <ac:spMk id="4" creationId="{07D9A3CC-3DB8-3252-6441-63F16BA9A595}"/>
          </ac:spMkLst>
        </pc:spChg>
      </pc:sldChg>
      <pc:sldMasterChg chg="modSldLayout">
        <pc:chgData name="Janette Warburton" userId="3e27661f259abf4c" providerId="LiveId" clId="{46B7F09C-43F4-491A-92C2-25BCDCC087C0}" dt="2023-06-23T08:11:45.663" v="63" actId="20577"/>
        <pc:sldMasterMkLst>
          <pc:docMk/>
          <pc:sldMasterMk cId="0" sldId="2147483662"/>
        </pc:sldMasterMkLst>
        <pc:sldLayoutChg chg="modSp mod">
          <pc:chgData name="Janette Warburton" userId="3e27661f259abf4c" providerId="LiveId" clId="{46B7F09C-43F4-491A-92C2-25BCDCC087C0}" dt="2023-06-23T08:11:39.682" v="47" actId="20577"/>
          <pc:sldLayoutMkLst>
            <pc:docMk/>
            <pc:sldMasterMk cId="0" sldId="2147483662"/>
            <pc:sldLayoutMk cId="0" sldId="2147483651"/>
          </pc:sldLayoutMkLst>
          <pc:spChg chg="mod">
            <ac:chgData name="Janette Warburton" userId="3e27661f259abf4c" providerId="LiveId" clId="{46B7F09C-43F4-491A-92C2-25BCDCC087C0}" dt="2023-06-23T08:11:39.682" v="47" actId="20577"/>
            <ac:spMkLst>
              <pc:docMk/>
              <pc:sldMasterMk cId="0" sldId="2147483662"/>
              <pc:sldLayoutMk cId="0" sldId="2147483651"/>
              <ac:spMk id="28" creationId="{00000000-0000-0000-0000-000000000000}"/>
            </ac:spMkLst>
          </pc:spChg>
        </pc:sldLayoutChg>
        <pc:sldLayoutChg chg="modSp mod">
          <pc:chgData name="Janette Warburton" userId="3e27661f259abf4c" providerId="LiveId" clId="{46B7F09C-43F4-491A-92C2-25BCDCC087C0}" dt="2023-06-23T08:11:45.663" v="63" actId="20577"/>
          <pc:sldLayoutMkLst>
            <pc:docMk/>
            <pc:sldMasterMk cId="0" sldId="2147483662"/>
            <pc:sldLayoutMk cId="0" sldId="2147483652"/>
          </pc:sldLayoutMkLst>
          <pc:spChg chg="mod">
            <ac:chgData name="Janette Warburton" userId="3e27661f259abf4c" providerId="LiveId" clId="{46B7F09C-43F4-491A-92C2-25BCDCC087C0}" dt="2023-06-23T08:11:45.663" v="63" actId="20577"/>
            <ac:spMkLst>
              <pc:docMk/>
              <pc:sldMasterMk cId="0" sldId="2147483662"/>
              <pc:sldLayoutMk cId="0" sldId="2147483652"/>
              <ac:spMk id="32" creationId="{00000000-0000-0000-0000-000000000000}"/>
            </ac:spMkLst>
          </pc:spChg>
        </pc:sldLayoutChg>
        <pc:sldLayoutChg chg="modSp mod">
          <pc:chgData name="Janette Warburton" userId="3e27661f259abf4c" providerId="LiveId" clId="{46B7F09C-43F4-491A-92C2-25BCDCC087C0}" dt="2023-06-23T08:11:21.101" v="15" actId="20577"/>
          <pc:sldLayoutMkLst>
            <pc:docMk/>
            <pc:sldMasterMk cId="0" sldId="2147483662"/>
            <pc:sldLayoutMk cId="928499641" sldId="2147483663"/>
          </pc:sldLayoutMkLst>
          <pc:spChg chg="mod">
            <ac:chgData name="Janette Warburton" userId="3e27661f259abf4c" providerId="LiveId" clId="{46B7F09C-43F4-491A-92C2-25BCDCC087C0}" dt="2023-06-23T08:11:21.101" v="15" actId="20577"/>
            <ac:spMkLst>
              <pc:docMk/>
              <pc:sldMasterMk cId="0" sldId="2147483662"/>
              <pc:sldLayoutMk cId="928499641" sldId="2147483663"/>
              <ac:spMk id="4" creationId="{C76A108A-1943-FB08-CA22-5EABA08A611F}"/>
            </ac:spMkLst>
          </pc:spChg>
        </pc:sldLayoutChg>
        <pc:sldLayoutChg chg="modSp mod">
          <pc:chgData name="Janette Warburton" userId="3e27661f259abf4c" providerId="LiveId" clId="{46B7F09C-43F4-491A-92C2-25BCDCC087C0}" dt="2023-06-23T08:11:28.697" v="31" actId="20577"/>
          <pc:sldLayoutMkLst>
            <pc:docMk/>
            <pc:sldMasterMk cId="0" sldId="2147483662"/>
            <pc:sldLayoutMk cId="1192037735" sldId="2147483669"/>
          </pc:sldLayoutMkLst>
          <pc:spChg chg="mod">
            <ac:chgData name="Janette Warburton" userId="3e27661f259abf4c" providerId="LiveId" clId="{46B7F09C-43F4-491A-92C2-25BCDCC087C0}" dt="2023-06-23T08:11:28.697" v="31" actId="20577"/>
            <ac:spMkLst>
              <pc:docMk/>
              <pc:sldMasterMk cId="0" sldId="2147483662"/>
              <pc:sldLayoutMk cId="1192037735" sldId="2147483669"/>
              <ac:spMk id="4" creationId="{C76A108A-1943-FB08-CA22-5EABA08A611F}"/>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146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506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2508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47487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43010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73062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44805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158192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61968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71529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0094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383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272451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844284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46282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53590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73904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25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2664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3082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66519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551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493980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2518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588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94059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3464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23357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577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44794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214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0582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0696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80841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04040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4373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5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23248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3023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2403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841256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45974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4.png"/><Relationship Id="rId7" Type="http://schemas.openxmlformats.org/officeDocument/2006/relationships/hyperlink" Target="https://thirdspacelearning.com/gcse-maths/"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0" y="2290457"/>
            <a:ext cx="4252355"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Rounding &amp; Estimation | Number</a:t>
            </a:r>
            <a:endParaRPr sz="2000" b="0" dirty="0">
              <a:solidFill>
                <a:schemeClr val="accent2"/>
              </a:solidFill>
              <a:latin typeface="Nunito Sans" pitchFamily="2" charset="77"/>
            </a:endParaRPr>
          </a:p>
        </p:txBody>
      </p:sp>
      <p:pic>
        <p:nvPicPr>
          <p:cNvPr id="3" name="Picture 2" descr="Logo, icon&#10;&#10;Description automatically generated">
            <a:extLst>
              <a:ext uri="{FF2B5EF4-FFF2-40B4-BE49-F238E27FC236}">
                <a16:creationId xmlns:a16="http://schemas.microsoft.com/office/drawing/2014/main" id="{05F39E8E-9363-13AD-133A-8FDB3C51EB81}"/>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928499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5" name="Google Shape;55;p1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6" name="Google Shape;56;p1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
        <p:cNvGrpSpPr/>
        <p:nvPr/>
      </p:nvGrpSpPr>
      <p:grpSpPr>
        <a:xfrm>
          <a:off x="0" y="0"/>
          <a:ext cx="0" cy="0"/>
          <a:chOff x="0" y="0"/>
          <a:chExt cx="0" cy="0"/>
        </a:xfrm>
      </p:grpSpPr>
      <p:sp>
        <p:nvSpPr>
          <p:cNvPr id="59" name="Google Shape;59;p1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1"/>
        <p:cNvGrpSpPr/>
        <p:nvPr/>
      </p:nvGrpSpPr>
      <p:grpSpPr>
        <a:xfrm>
          <a:off x="0" y="0"/>
          <a:ext cx="0" cy="0"/>
          <a:chOff x="0" y="0"/>
          <a:chExt cx="0" cy="0"/>
        </a:xfrm>
      </p:grpSpPr>
      <p:sp>
        <p:nvSpPr>
          <p:cNvPr id="62" name="Google Shape;62;p1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3" name="Google Shape;63;p1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4" name="Google Shape;6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0" name="Google Shape;70;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lvl="0" indent="0" algn="l"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 Answers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500014" y="2290457"/>
            <a:ext cx="4376785"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Rounding and Estimation | Number</a:t>
            </a:r>
            <a:endParaRPr sz="2000" b="0" dirty="0">
              <a:solidFill>
                <a:schemeClr val="accent2"/>
              </a:solidFill>
              <a:latin typeface="Nunito Sans" pitchFamily="2" charset="77"/>
            </a:endParaRPr>
          </a:p>
        </p:txBody>
      </p:sp>
      <p:pic>
        <p:nvPicPr>
          <p:cNvPr id="2" name="Picture 1" descr="Logo, icon&#10;&#10;Description automatically generated">
            <a:extLst>
              <a:ext uri="{FF2B5EF4-FFF2-40B4-BE49-F238E27FC236}">
                <a16:creationId xmlns:a16="http://schemas.microsoft.com/office/drawing/2014/main" id="{26952405-C1FE-51CC-46C6-6F4B0FE3FBF6}"/>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119203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19442-42D4-B3E3-EFDF-427C0B261159}"/>
              </a:ext>
            </a:extLst>
          </p:cNvPr>
          <p:cNvPicPr>
            <a:picLocks noChangeAspect="1"/>
          </p:cNvPicPr>
          <p:nvPr userDrawn="1"/>
        </p:nvPicPr>
        <p:blipFill>
          <a:blip r:embed="rId2"/>
          <a:stretch>
            <a:fillRect/>
          </a:stretch>
        </p:blipFill>
        <p:spPr>
          <a:xfrm>
            <a:off x="7320978" y="-16695"/>
            <a:ext cx="1804307" cy="2715106"/>
          </a:xfrm>
          <a:prstGeom prst="rect">
            <a:avLst/>
          </a:prstGeom>
        </p:spPr>
      </p:pic>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3"/>
          <a:stretch>
            <a:fillRect/>
          </a:stretch>
        </p:blipFill>
        <p:spPr>
          <a:xfrm>
            <a:off x="8342890" y="4382586"/>
            <a:ext cx="678268" cy="674231"/>
          </a:xfrm>
          <a:prstGeom prst="rect">
            <a:avLst/>
          </a:prstGeom>
        </p:spPr>
      </p:pic>
      <p:pic>
        <p:nvPicPr>
          <p:cNvPr id="3" name="Picture 2" descr="Shape, logo&#10;&#10;Description automatically generated">
            <a:extLst>
              <a:ext uri="{FF2B5EF4-FFF2-40B4-BE49-F238E27FC236}">
                <a16:creationId xmlns:a16="http://schemas.microsoft.com/office/drawing/2014/main" id="{AD0802E4-0BB7-72A3-AB28-A03BF4BD7102}"/>
              </a:ext>
            </a:extLst>
          </p:cNvPr>
          <p:cNvPicPr>
            <a:picLocks noChangeAspect="1"/>
          </p:cNvPicPr>
          <p:nvPr userDrawn="1"/>
        </p:nvPicPr>
        <p:blipFill>
          <a:blip r:embed="rId4"/>
          <a:stretch>
            <a:fillRect/>
          </a:stretch>
        </p:blipFill>
        <p:spPr>
          <a:xfrm>
            <a:off x="4971095" y="2477912"/>
            <a:ext cx="4164096" cy="266697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5"/>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6"/>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7">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8">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spTree>
    <p:extLst>
      <p:ext uri="{BB962C8B-B14F-4D97-AF65-F5344CB8AC3E}">
        <p14:creationId xmlns:p14="http://schemas.microsoft.com/office/powerpoint/2010/main" val="253366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5"/>
          <p:cNvSpPr txBox="1"/>
          <p:nvPr/>
        </p:nvSpPr>
        <p:spPr>
          <a:xfrm>
            <a:off x="0" y="0"/>
            <a:ext cx="3917576"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Rounding &amp; Estimation</a:t>
            </a:r>
            <a:endParaRPr sz="1200" dirty="0"/>
          </a:p>
        </p:txBody>
      </p:sp>
      <p:pic>
        <p:nvPicPr>
          <p:cNvPr id="30" name="Google Shape;30;p5"/>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4" name="Rectangle 3">
            <a:extLst>
              <a:ext uri="{FF2B5EF4-FFF2-40B4-BE49-F238E27FC236}">
                <a16:creationId xmlns:a16="http://schemas.microsoft.com/office/drawing/2014/main" id="{662B5015-A1FE-B33C-0210-5C97148502B4}"/>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31"/>
        <p:cNvGrpSpPr/>
        <p:nvPr/>
      </p:nvGrpSpPr>
      <p:grpSpPr>
        <a:xfrm>
          <a:off x="0" y="0"/>
          <a:ext cx="0" cy="0"/>
          <a:chOff x="0" y="0"/>
          <a:chExt cx="0" cy="0"/>
        </a:xfrm>
      </p:grpSpPr>
      <p:sp>
        <p:nvSpPr>
          <p:cNvPr id="32" name="Google Shape;32;p6"/>
          <p:cNvSpPr txBox="1"/>
          <p:nvPr/>
        </p:nvSpPr>
        <p:spPr>
          <a:xfrm>
            <a:off x="0" y="0"/>
            <a:ext cx="3917576"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Rounding &amp; Estimation</a:t>
            </a:r>
            <a:endParaRPr sz="1200" dirty="0"/>
          </a:p>
        </p:txBody>
      </p:sp>
      <p:sp>
        <p:nvSpPr>
          <p:cNvPr id="34" name="Google Shape;34;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6" name="Google Shape;36;p6"/>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A06B0189-CB3C-E4F9-A74E-A0917BCBDA1D}"/>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0" name="Google Shape;40;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7" name="Google Shape;47;p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9" r:id="rId2"/>
    <p:sldLayoutId id="2147483666"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59.png"/></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1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Round to one significant figure: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749583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255075584"/>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700000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750000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70000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255075584"/>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49" y="378100"/>
            <a:ext cx="499382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450117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Round to two significant figures: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0.0092741</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66181665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0.0092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0.0093</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66181665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9310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526304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750820184"/>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24.6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0.0833</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24.5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24.58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750820184"/>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Truncate to the tenths: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24.5833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503864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274417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A number,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𝑛</m:t>
                              </m:r>
                            </m:oMath>
                          </a14:m>
                          <a:r>
                            <a:rPr lang="en-GB" sz="1600" b="0" dirty="0">
                              <a:solidFill>
                                <a:schemeClr val="dk1"/>
                              </a:solidFill>
                              <a:latin typeface="Nunito Sans"/>
                              <a:ea typeface="Nunito Sans"/>
                              <a:cs typeface="Nunito Sans"/>
                              <a:sym typeface="Nunito Sans"/>
                            </a:rPr>
                            <a:t>, is rounded to the nearest integer. Find the</a:t>
                          </a:r>
                          <a:r>
                            <a:rPr lang="en-GB" sz="1600" b="0" baseline="0" dirty="0">
                              <a:solidFill>
                                <a:schemeClr val="dk1"/>
                              </a:solidFill>
                              <a:latin typeface="Nunito Sans"/>
                              <a:ea typeface="Nunito Sans"/>
                              <a:cs typeface="Nunito Sans"/>
                              <a:sym typeface="Nunito Sans"/>
                            </a:rPr>
                            <a:t> lowest value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𝑛</m:t>
                              </m:r>
                            </m:oMath>
                          </a14:m>
                          <a:r>
                            <a:rPr lang="en-GB" sz="1600" b="0" dirty="0">
                              <a:solidFill>
                                <a:schemeClr val="dk1"/>
                              </a:solidFill>
                              <a:latin typeface="Nunito Sans"/>
                              <a:ea typeface="Nunito Sans"/>
                              <a:cs typeface="Nunito Sans"/>
                              <a:sym typeface="Nunito Sans"/>
                            </a:rPr>
                            <a:t> could have taken</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if the answer is: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17</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3575152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0" u="none" strike="noStrike" cap="none" dirty="0" smtClean="0">
                                  <a:solidFill>
                                    <a:schemeClr val="tx1"/>
                                  </a:solidFill>
                                  <a:latin typeface="Cambria Math" panose="02040503050406030204" pitchFamily="18" charset="0"/>
                                  <a:ea typeface="Nunito Sans"/>
                                  <a:cs typeface="Nunito Sans"/>
                                  <a:sym typeface="Nunito Sans"/>
                                </a:rPr>
                                <m:t>16.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17.5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3575152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66072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00797574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7.5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14</m:t>
                                  </m:r>
                                </m:e>
                              </m:rad>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7.2</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00797574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11608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Give the option that is a reasonable estimate for: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56</m:t>
                                  </m:r>
                                </m:e>
                              </m:ra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11608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160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87" r="-139" b="-1087"/>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9848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486323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9848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53413311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16500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16700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16600</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16000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53413311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By first rounding each term to the nearest hundred,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ea typeface="Times New Roman"/>
                                  <a:cs typeface="Times New Roman"/>
                                  <a:sym typeface="Times New Roman"/>
                                </a:rPr>
                                <m:t>10306+2863+3471</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84303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96322410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acc>
                                <m:accPr>
                                  <m:chr m:val="̇"/>
                                  <m:ctrlPr>
                                    <a:rPr lang="ar-AE" sz="1600" b="0" i="1" u="none" strike="noStrike" cap="none" dirty="0" smtClean="0">
                                      <a:solidFill>
                                        <a:schemeClr val="tx1"/>
                                      </a:solidFill>
                                      <a:latin typeface="Cambria Math" panose="02040503050406030204" pitchFamily="18" charset="0"/>
                                      <a:sym typeface="Nunito Sans"/>
                                    </a:rPr>
                                  </m:ctrlPr>
                                </m:accPr>
                                <m:e>
                                  <m:r>
                                    <a:rPr lang="ar-AE" sz="1600" b="0" i="1" u="none" strike="noStrike" cap="none" dirty="0" smtClean="0">
                                      <a:solidFill>
                                        <a:schemeClr val="tx1"/>
                                      </a:solidFill>
                                      <a:latin typeface="Cambria Math" panose="02040503050406030204" pitchFamily="18" charset="0"/>
                                      <a:sym typeface="Nunito Sans"/>
                                    </a:rPr>
                                    <m:t>6</m:t>
                                  </m:r>
                                </m:e>
                              </m:acc>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ar-AE"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96322410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By first rounding each term to the nearest integer,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8</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11</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m:t>
                                  </m:r>
                                </m:num>
                                <m:den>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42</m:t>
                                  </m:r>
                                </m:den>
                              </m:f>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10736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47681124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47681124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By first rounding each term to the nearest ten,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415÷64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222564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054614264"/>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0.411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0.42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0.44</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054614264"/>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By first rounding each term to one significant figure,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0.0266−0.00986+0.4375</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91313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5258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88391340"/>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Sans"/>
                                  <a:cs typeface="Nunito Sans"/>
                                  <a:sym typeface="Nunito Sans"/>
                                </a:rPr>
                                <m:t>1000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1200</m:t>
                              </m:r>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412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600</m:t>
                              </m:r>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1134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88391340"/>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12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125"/>
                          </a:stretch>
                        </a:blipFill>
                      </a:tcPr>
                    </a:tc>
                    <a:extLst>
                      <a:ext uri="{0D108BD9-81ED-4DB2-BD59-A6C34878D82A}">
                        <a16:rowId xmlns:a16="http://schemas.microsoft.com/office/drawing/2014/main" val="10000"/>
                      </a:ext>
                    </a:extLst>
                  </a:tr>
                  <a:tr h="99412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773" r="-100337" b="-122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773" r="-337" b="-122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By first rounding each term to one significant figure,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63.77×18.2</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37260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4" name="Picture 3" descr="Graphical user interface, text, application, chat or text message&#10;&#10;Description automatically generated">
            <a:extLst>
              <a:ext uri="{FF2B5EF4-FFF2-40B4-BE49-F238E27FC236}">
                <a16:creationId xmlns:a16="http://schemas.microsoft.com/office/drawing/2014/main" id="{F82B9CB6-FEF4-00F5-CB0F-74041830E849}"/>
              </a:ext>
            </a:extLst>
          </p:cNvPr>
          <p:cNvPicPr>
            <a:picLocks noChangeAspect="1"/>
          </p:cNvPicPr>
          <p:nvPr/>
        </p:nvPicPr>
        <p:blipFill>
          <a:blip r:embed="rId3"/>
          <a:stretch>
            <a:fillRect/>
          </a:stretch>
        </p:blipFill>
        <p:spPr>
          <a:xfrm>
            <a:off x="5163560" y="963038"/>
            <a:ext cx="3738869" cy="2986392"/>
          </a:xfrm>
          <a:prstGeom prst="rect">
            <a:avLst/>
          </a:prstGeom>
        </p:spPr>
      </p:pic>
      <p:sp>
        <p:nvSpPr>
          <p:cNvPr id="92" name="Google Shape;92;p18"/>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This resource in a nutshell</a:t>
            </a:r>
          </a:p>
        </p:txBody>
      </p:sp>
      <p:sp>
        <p:nvSpPr>
          <p:cNvPr id="93" name="Google Shape;93;p18"/>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rounding and estimation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lang="en-GB" sz="1200" dirty="0">
              <a:solidFill>
                <a:srgbClr val="1C1C1C"/>
              </a:solidFill>
              <a:latin typeface="Nunito Sans" pitchFamily="2" charset="0"/>
            </a:endParaRPr>
          </a:p>
          <a:p>
            <a:pPr>
              <a:lnSpc>
                <a:spcPct val="115000"/>
              </a:lnSpc>
            </a:pPr>
            <a:r>
              <a:rPr lang="en-GB" sz="1200" b="1" dirty="0">
                <a:solidFill>
                  <a:srgbClr val="1C1C1C"/>
                </a:solidFill>
                <a:latin typeface="Nunito Sans" pitchFamily="2" charset="77"/>
              </a:rPr>
              <a:t>At Third Space Learning, we use diagnostic questions before and after online tutoring sessions to identify gaps and track progress, an example of this is shown on the right.</a:t>
            </a:r>
          </a:p>
          <a:p>
            <a:pPr marL="0" lvl="0" indent="0" algn="l" rtl="0">
              <a:lnSpc>
                <a:spcPct val="115000"/>
              </a:lnSpc>
              <a:spcBef>
                <a:spcPts val="0"/>
              </a:spcBef>
              <a:spcAft>
                <a:spcPts val="0"/>
              </a:spcAft>
              <a:buNone/>
            </a:pPr>
            <a:endParaRPr sz="1200" dirty="0">
              <a:solidFill>
                <a:srgbClr val="1C1C1C"/>
              </a:solidFill>
              <a:latin typeface="Nunito Sans" pitchFamily="2" charset="77"/>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pic>
        <p:nvPicPr>
          <p:cNvPr id="11" name="Picture 10" descr="A child wearing headphones&#10;&#10;Description automatically generated with low confidence">
            <a:extLst>
              <a:ext uri="{FF2B5EF4-FFF2-40B4-BE49-F238E27FC236}">
                <a16:creationId xmlns:a16="http://schemas.microsoft.com/office/drawing/2014/main" id="{C92FCA2E-C30F-BEAA-E143-B7239F586F30}"/>
              </a:ext>
            </a:extLst>
          </p:cNvPr>
          <p:cNvPicPr>
            <a:picLocks noChangeAspect="1"/>
          </p:cNvPicPr>
          <p:nvPr/>
        </p:nvPicPr>
        <p:blipFill>
          <a:blip r:embed="rId4"/>
          <a:stretch>
            <a:fillRect/>
          </a:stretch>
        </p:blipFill>
        <p:spPr>
          <a:xfrm>
            <a:off x="4742099" y="3224610"/>
            <a:ext cx="1565300" cy="1570992"/>
          </a:xfrm>
          <a:prstGeom prst="rect">
            <a:avLst/>
          </a:prstGeom>
        </p:spPr>
      </p:pic>
    </p:spTree>
    <p:extLst>
      <p:ext uri="{BB962C8B-B14F-4D97-AF65-F5344CB8AC3E}">
        <p14:creationId xmlns:p14="http://schemas.microsoft.com/office/powerpoint/2010/main" val="159215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059565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059565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By first rounding each term to one significant figure,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83.7−94.22×0.143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269659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2102243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endParaRPr lang="en-US"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140</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2102243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By first rounding each term to one significant figure, estimate:</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68.3×17.6</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97.8</m:t>
                                      </m:r>
                                    </m:e>
                                  </m:rad>
                                </m:den>
                              </m:f>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264282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471916074"/>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£32.04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471916074"/>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3823857588"/>
                  </p:ext>
                </p:extLst>
              </p:nvPr>
            </p:nvGraphicFramePr>
            <p:xfrm>
              <a:off x="108044" y="862525"/>
              <a:ext cx="8811838" cy="1074683"/>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A restaurant had weekly takings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£18328</m:t>
                              </m:r>
                            </m:oMath>
                          </a14:m>
                          <a:r>
                            <a:rPr lang="en-GB" sz="1600" b="0" dirty="0">
                              <a:solidFill>
                                <a:schemeClr val="dk1"/>
                              </a:solidFill>
                              <a:latin typeface="Nunito Sans"/>
                              <a:ea typeface="Nunito Sans"/>
                              <a:cs typeface="Nunito Sans"/>
                              <a:sym typeface="Nunito Sans"/>
                            </a:rPr>
                            <a:t>. </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Altogether, the restaurant accommodated 572 diners.</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Estimate how much each diner spent at the restaurant.</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3823857588"/>
                  </p:ext>
                </p:extLst>
              </p:nvPr>
            </p:nvGraphicFramePr>
            <p:xfrm>
              <a:off x="108044" y="862525"/>
              <a:ext cx="8811838" cy="1074683"/>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130" r="-138" b="-3955"/>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814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914673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16152237"/>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𝑥</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≈0.4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𝑥</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≈−0.4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𝑥</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≈5.4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𝑥</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≈5.3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16152237"/>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210574"/>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Use the quadratic formula to estimate (to the nearest tenth) the positive solution of the</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equation:</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𝑥</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𝑥</m:t>
                              </m:r>
                              <m:r>
                                <a:rPr lang="en-GB" sz="2300" b="0" i="1" smtClean="0">
                                  <a:solidFill>
                                    <a:schemeClr val="dk1"/>
                                  </a:solidFill>
                                  <a:latin typeface="Cambria Math" panose="02040503050406030204" pitchFamily="18" charset="0"/>
                                  <a:cs typeface="Times New Roman"/>
                                  <a:sym typeface="Times New Roman"/>
                                </a:rPr>
                                <m:t>=2</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210574"/>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1057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00" r="-139" b="-100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90417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656472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6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51193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3960227803"/>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Round to the nearest ten: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279</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3960227803"/>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725979259"/>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270</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truncated to the tens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80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forgot to include the digit from the hundreds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280</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1C1C1C"/>
                                  </a:solidFill>
                                  <a:latin typeface="Cambria Math" panose="02040503050406030204" pitchFamily="18" charset="0"/>
                                  <a:ea typeface="Nunito Sans"/>
                                  <a:cs typeface="Nunito Sans"/>
                                  <a:sym typeface="Nunito Sans"/>
                                </a:rPr>
                                <m:t>300</m:t>
                              </m:r>
                            </m:oMath>
                          </a14:m>
                          <a:endParaRPr lang="en-US"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rounded to the nearest hundred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725979259"/>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694083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30535719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Round to the nearest hundred: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27448</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30535719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17714825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27500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rounded up</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27450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rounded to the nearest ten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400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did not include all the digits needed</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27400</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17714825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55805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98018294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Round to the nearest integer: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47.501</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980182949"/>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99356407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rounded to nearest ten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47</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truncated as an integer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48</m:t>
                              </m:r>
                            </m:oMath>
                          </a14:m>
                          <a:endParaRPr lang="en-GB"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47.5</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rounded to one decimal place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99356407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814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14369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94801423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Round to the nearest thousand: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36449</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94801423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72466574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36400</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rounded to nearest hundred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40000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rounded to nearest ten thousand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37000</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rounded in wrong direction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36000</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72466574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41627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56910180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Truncate to the hundreds: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80376</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56910180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38457124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80300</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80400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rounded to the nearest hundred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80370</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truncated to the tens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376</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wrote down the hundreds, tens and units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38457124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50834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68740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How to use the questions in this resource</a:t>
            </a:r>
          </a:p>
        </p:txBody>
      </p:sp>
      <p:sp>
        <p:nvSpPr>
          <p:cNvPr id="93" name="Google Shape;93;p18"/>
          <p:cNvSpPr txBox="1"/>
          <p:nvPr/>
        </p:nvSpPr>
        <p:spPr>
          <a:xfrm>
            <a:off x="80049" y="1004047"/>
            <a:ext cx="8468691" cy="3231827"/>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GB" sz="1200" dirty="0">
                <a:solidFill>
                  <a:srgbClr val="1C1C1C"/>
                </a:solidFill>
                <a:latin typeface="Nunito Sans" pitchFamily="2" charset="77"/>
              </a:rPr>
              <a:t>There are 20 multiple choice questions, each designed to assess each of the key skills required to master </a:t>
            </a:r>
            <a:r>
              <a:rPr lang="en-GB" sz="1200" b="1" dirty="0">
                <a:solidFill>
                  <a:srgbClr val="1C1C1C"/>
                </a:solidFill>
                <a:latin typeface="Nunito Sans" pitchFamily="2" charset="77"/>
              </a:rPr>
              <a:t>rounding and estimation</a:t>
            </a:r>
            <a:r>
              <a:rPr lang="en-GB" sz="1200" dirty="0">
                <a:solidFill>
                  <a:srgbClr val="1C1C1C"/>
                </a:solidFill>
                <a:latin typeface="Nunito Sans" pitchFamily="2" charset="77"/>
              </a:rPr>
              <a:t>.</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rtl="0">
              <a:spcBef>
                <a:spcPts val="0"/>
              </a:spcBef>
              <a:spcAft>
                <a:spcPts val="0"/>
              </a:spcAft>
            </a:pPr>
            <a:r>
              <a:rPr lang="en-GB" sz="1200" dirty="0">
                <a:solidFill>
                  <a:srgbClr val="1C1C1C"/>
                </a:solidFill>
                <a:latin typeface="Nunito Sans" pitchFamily="2" charset="77"/>
              </a:rPr>
              <a:t>Each question has </a:t>
            </a:r>
            <a:r>
              <a:rPr lang="en-GB" sz="1200" b="1" dirty="0">
                <a:solidFill>
                  <a:srgbClr val="1C1C1C"/>
                </a:solidFill>
                <a:latin typeface="Nunito Sans" pitchFamily="2" charset="77"/>
              </a:rPr>
              <a:t>one correct answer </a:t>
            </a:r>
            <a:r>
              <a:rPr lang="en-GB" sz="1200" dirty="0">
                <a:solidFill>
                  <a:srgbClr val="1C1C1C"/>
                </a:solidFill>
                <a:latin typeface="Nunito Sans" pitchFamily="2" charset="77"/>
              </a:rPr>
              <a:t>and </a:t>
            </a:r>
            <a:r>
              <a:rPr lang="en-GB" sz="1200" b="1" dirty="0">
                <a:solidFill>
                  <a:srgbClr val="1C1C1C"/>
                </a:solidFill>
                <a:latin typeface="Nunito Sans" pitchFamily="2" charset="77"/>
              </a:rPr>
              <a:t>three carefully chosen incorrect answers </a:t>
            </a:r>
            <a:r>
              <a:rPr lang="en-GB" sz="1200" dirty="0">
                <a:solidFill>
                  <a:srgbClr val="1C1C1C"/>
                </a:solidFill>
                <a:latin typeface="Nunito Sans" pitchFamily="2" charset="77"/>
              </a:rPr>
              <a:t>that are designed to identify and highlight fundamental misconceptions, including: </a:t>
            </a:r>
            <a:r>
              <a:rPr lang="en-GB" sz="1200" b="1" dirty="0">
                <a:solidFill>
                  <a:srgbClr val="1C1C1C"/>
                </a:solidFill>
                <a:latin typeface="Nunito Sans" pitchFamily="2" charset="77"/>
              </a:rPr>
              <a:t>Rounding beyond one place value</a:t>
            </a:r>
            <a:r>
              <a:rPr lang="en-GB" sz="1200" dirty="0">
                <a:solidFill>
                  <a:srgbClr val="1C1C1C"/>
                </a:solidFill>
                <a:latin typeface="Nunito Sans" pitchFamily="2" charset="77"/>
              </a:rPr>
              <a:t>, </a:t>
            </a:r>
            <a:r>
              <a:rPr lang="en-GB" sz="1200" b="1" dirty="0">
                <a:solidFill>
                  <a:srgbClr val="1C1C1C"/>
                </a:solidFill>
                <a:latin typeface="Nunito Sans" pitchFamily="2" charset="77"/>
              </a:rPr>
              <a:t>Truncation</a:t>
            </a:r>
            <a:r>
              <a:rPr lang="en-GB" sz="1200" dirty="0">
                <a:solidFill>
                  <a:srgbClr val="1C1C1C"/>
                </a:solidFill>
                <a:latin typeface="Nunito Sans" pitchFamily="2" charset="77"/>
              </a:rPr>
              <a:t>, </a:t>
            </a:r>
            <a:r>
              <a:rPr lang="en-GB" sz="1200" b="1" dirty="0">
                <a:solidFill>
                  <a:srgbClr val="1C1C1C"/>
                </a:solidFill>
                <a:latin typeface="Nunito Sans" pitchFamily="2" charset="77"/>
              </a:rPr>
              <a:t>Rounding too early</a:t>
            </a:r>
            <a:r>
              <a:rPr lang="en-GB" sz="1200" dirty="0">
                <a:solidFill>
                  <a:srgbClr val="1C1C1C"/>
                </a:solidFill>
                <a:latin typeface="Nunito Sans" pitchFamily="2" charset="77"/>
              </a:rPr>
              <a:t>, and </a:t>
            </a:r>
            <a:r>
              <a:rPr lang="en-GB" sz="1200" b="1" dirty="0">
                <a:solidFill>
                  <a:srgbClr val="1C1C1C"/>
                </a:solidFill>
                <a:latin typeface="Nunito Sans" pitchFamily="2" charset="77"/>
              </a:rPr>
              <a:t>Rounding to 1 significant figure</a:t>
            </a:r>
            <a:r>
              <a:rPr lang="en-GB" sz="1200" dirty="0">
                <a:solidFill>
                  <a:srgbClr val="1C1C1C"/>
                </a:solidFill>
                <a:latin typeface="Nunito Sans" pitchFamily="2" charset="77"/>
              </a:rPr>
              <a:t>.</a:t>
            </a:r>
          </a:p>
          <a:p>
            <a:pPr rtl="0">
              <a:spcBef>
                <a:spcPts val="0"/>
              </a:spcBef>
              <a:spcAft>
                <a:spcPts val="0"/>
              </a:spcAft>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When answering these questions, students should be </a:t>
            </a:r>
            <a:r>
              <a:rPr lang="en-GB" sz="1200" b="1" dirty="0">
                <a:solidFill>
                  <a:srgbClr val="1C1C1C"/>
                </a:solidFill>
                <a:latin typeface="Nunito Sans" pitchFamily="2" charset="77"/>
              </a:rPr>
              <a:t>encouraged to explain why they have chosen a particular answer</a:t>
            </a:r>
            <a:r>
              <a:rPr lang="en-GB" sz="1200" dirty="0">
                <a:solidFill>
                  <a:srgbClr val="1C1C1C"/>
                </a:solidFill>
                <a:latin typeface="Nunito Sans" pitchFamily="2" charset="77"/>
              </a:rPr>
              <a:t>, and why the other three answers are incorrect. This can be done verbally in small groups, or written down on the worksheet or in their books.</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This resource has been designed to be as </a:t>
            </a:r>
            <a:r>
              <a:rPr lang="en-GB" sz="1200" b="1" dirty="0">
                <a:solidFill>
                  <a:srgbClr val="1C1C1C"/>
                </a:solidFill>
                <a:latin typeface="Nunito Sans" pitchFamily="2" charset="77"/>
              </a:rPr>
              <a:t>flexible</a:t>
            </a:r>
            <a:r>
              <a:rPr lang="en-GB" sz="1200" dirty="0">
                <a:solidFill>
                  <a:srgbClr val="1C1C1C"/>
                </a:solidFill>
                <a:latin typeface="Nunito Sans" pitchFamily="2" charset="77"/>
              </a:rPr>
              <a:t> as possible with questions that can be easily chopped up and reordered, and come with a separate answer sheet that details all of the misconceptions highlighted in the answers.</a:t>
            </a: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spTree>
    <p:extLst>
      <p:ext uri="{BB962C8B-B14F-4D97-AF65-F5344CB8AC3E}">
        <p14:creationId xmlns:p14="http://schemas.microsoft.com/office/powerpoint/2010/main" val="485049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647503692"/>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Round to the nearest hundredth: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2.71828</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647503692"/>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05926139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rounded to the nearest integer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2.72</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2.71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truncated to the hundredths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2.718</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rounded to the thousandths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05926139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501175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62853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381208141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Round to one significant figure: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749583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381208141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857591872"/>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stated the digit that is the first significant figure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700000</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750000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Rounded to the wrong degree of accuracy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1C1C1C"/>
                                  </a:solidFill>
                                  <a:latin typeface="Cambria Math" panose="02040503050406030204" pitchFamily="18" charset="0"/>
                                  <a:ea typeface="Nunito Sans"/>
                                  <a:cs typeface="Nunito Sans"/>
                                  <a:sym typeface="Nunito Sans"/>
                                </a:rPr>
                                <m:t>70000</m:t>
                              </m:r>
                            </m:oMath>
                          </a14:m>
                          <a:endParaRPr lang="en-US"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Student’s answer is not the correct magnitude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857591872"/>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49" y="378100"/>
            <a:ext cx="499382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16904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1773981048"/>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Round to two significant figures: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0.0092741</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1773981048"/>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56382490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0.0</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lacks the understanding of what a significant figure is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93</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ignored the place value of the figures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0.0092</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truncated to two significant figures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0.0093</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56382490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9310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278423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547114686"/>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24.6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rounded to the nearest tenth</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0.0833</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kept the wrong digits as their answers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24.5</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24.58</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truncated to the wrong place value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547114686"/>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3010683231"/>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Truncate to the tenths: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24.5833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3010683231"/>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503864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11782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83347824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A number,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𝑛</m:t>
                              </m:r>
                            </m:oMath>
                          </a14:m>
                          <a:r>
                            <a:rPr lang="en-GB" sz="1600" b="0" dirty="0">
                              <a:solidFill>
                                <a:schemeClr val="dk1"/>
                              </a:solidFill>
                              <a:latin typeface="Nunito Sans"/>
                              <a:ea typeface="Nunito Sans"/>
                              <a:cs typeface="Nunito Sans"/>
                              <a:sym typeface="Nunito Sans"/>
                            </a:rPr>
                            <a:t>, is rounded to the nearest integer. Find the</a:t>
                          </a:r>
                          <a:r>
                            <a:rPr lang="en-GB" sz="1600" b="0" baseline="0" dirty="0">
                              <a:solidFill>
                                <a:schemeClr val="dk1"/>
                              </a:solidFill>
                              <a:latin typeface="Nunito Sans"/>
                              <a:ea typeface="Nunito Sans"/>
                              <a:cs typeface="Nunito Sans"/>
                              <a:sym typeface="Nunito Sans"/>
                            </a:rPr>
                            <a:t> lowest value </a:t>
                          </a:r>
                          <a14:m>
                            <m:oMath xmlns:m="http://schemas.openxmlformats.org/officeDocument/2006/math">
                              <m:r>
                                <a:rPr lang="en-GB" sz="1600" b="0" i="1" baseline="0" smtClean="0">
                                  <a:solidFill>
                                    <a:schemeClr val="dk1"/>
                                  </a:solidFill>
                                  <a:latin typeface="Cambria Math" panose="02040503050406030204" pitchFamily="18" charset="0"/>
                                  <a:ea typeface="Nunito Sans"/>
                                  <a:cs typeface="Nunito Sans"/>
                                  <a:sym typeface="Nunito Sans"/>
                                </a:rPr>
                                <m:t>𝑛</m:t>
                              </m:r>
                            </m:oMath>
                          </a14:m>
                          <a:r>
                            <a:rPr lang="en-GB" sz="1600" b="0" dirty="0">
                              <a:solidFill>
                                <a:schemeClr val="dk1"/>
                              </a:solidFill>
                              <a:latin typeface="Nunito Sans"/>
                              <a:ea typeface="Nunito Sans"/>
                              <a:cs typeface="Nunito Sans"/>
                              <a:sym typeface="Nunito Sans"/>
                            </a:rPr>
                            <a:t> could have taken</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if the answer is: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17</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83347824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16279481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did not consider all values on the number line</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rounded the answer to the nearest ten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0" u="none" strike="noStrike" cap="none" dirty="0" smtClean="0">
                                  <a:solidFill>
                                    <a:srgbClr val="00BC89"/>
                                  </a:solidFill>
                                  <a:latin typeface="Cambria Math" panose="02040503050406030204" pitchFamily="18" charset="0"/>
                                  <a:ea typeface="Nunito Sans"/>
                                  <a:cs typeface="Nunito Sans"/>
                                  <a:sym typeface="Nunito Sans"/>
                                </a:rPr>
                                <m:t>16.</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5</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1C1C1C"/>
                                  </a:solidFill>
                                  <a:latin typeface="Cambria Math" panose="02040503050406030204" pitchFamily="18" charset="0"/>
                                  <a:ea typeface="Nunito Sans"/>
                                  <a:cs typeface="Nunito Sans"/>
                                  <a:sym typeface="Nunito Sans"/>
                                </a:rPr>
                                <m:t>17.5</m:t>
                              </m:r>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found the </a:t>
                          </a:r>
                          <a:r>
                            <a:rPr lang="en-GB" sz="1400" u="none" strike="noStrike" cap="none" dirty="0">
                              <a:solidFill>
                                <a:srgbClr val="1C1C1C"/>
                              </a:solidFill>
                              <a:latin typeface="Nunito Sans"/>
                              <a:ea typeface="Nunito Sans"/>
                              <a:cs typeface="Nunito Sans"/>
                              <a:sym typeface="Nunito Sans"/>
                            </a:rPr>
                            <a:t>greatest value that </a:t>
                          </a:r>
                          <a14:m>
                            <m:oMath xmlns:m="http://schemas.openxmlformats.org/officeDocument/2006/math">
                              <m:r>
                                <a:rPr lang="en-GB" sz="1400" b="0" i="1" u="none" strike="noStrike" cap="none" smtClean="0">
                                  <a:solidFill>
                                    <a:srgbClr val="1C1C1C"/>
                                  </a:solidFill>
                                  <a:latin typeface="Cambria Math" panose="02040503050406030204" pitchFamily="18" charset="0"/>
                                  <a:ea typeface="Nunito Sans"/>
                                  <a:cs typeface="Nunito Sans"/>
                                  <a:sym typeface="Nunito Sans"/>
                                </a:rPr>
                                <m:t>𝑛</m:t>
                              </m:r>
                            </m:oMath>
                          </a14:m>
                          <a:r>
                            <a:rPr lang="en-GB" sz="1400" u="none" strike="noStrike" cap="none" dirty="0">
                              <a:latin typeface="Nunito Sans"/>
                              <a:ea typeface="Nunito Sans"/>
                              <a:cs typeface="Nunito Sans"/>
                              <a:sym typeface="Nunito Sans"/>
                            </a:rPr>
                            <a:t> could have been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16279481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865882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70463172"/>
                  </p:ext>
                </p:extLst>
              </p:nvPr>
            </p:nvGraphicFramePr>
            <p:xfrm>
              <a:off x="952500" y="2190750"/>
              <a:ext cx="7239000" cy="217483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7.5</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ad>
                                <m:radPr>
                                  <m:degHide m:val="on"/>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radPr>
                                <m:deg/>
                                <m:e>
                                  <m:r>
                                    <a:rPr lang="en-GB" sz="1600" b="0" i="1" u="none" strike="noStrike" cap="none" dirty="0" smtClean="0">
                                      <a:solidFill>
                                        <a:schemeClr val="tx1"/>
                                      </a:solidFill>
                                      <a:latin typeface="Cambria Math" panose="02040503050406030204" pitchFamily="18" charset="0"/>
                                      <a:ea typeface="Nunito Sans"/>
                                      <a:cs typeface="Nunito Sans"/>
                                      <a:sym typeface="Nunito Sans"/>
                                    </a:rPr>
                                    <m:t>14</m:t>
                                  </m:r>
                                </m:e>
                              </m:rad>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gave the exact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calculated the answer and rounded to the nearest integer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7.2</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chose an answer between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7</m:t>
                              </m:r>
                            </m:oMath>
                          </a14:m>
                          <a:r>
                            <a:rPr lang="en-US" sz="1400" u="none" strike="noStrike" cap="none" dirty="0">
                              <a:solidFill>
                                <a:schemeClr val="tx1"/>
                              </a:solidFill>
                              <a:latin typeface="Nunito Sans"/>
                              <a:ea typeface="Nunito Sans"/>
                              <a:cs typeface="Nunito Sans"/>
                              <a:sym typeface="Nunito Sans"/>
                            </a:rPr>
                            <a:t> and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8</m:t>
                              </m:r>
                            </m:oMath>
                          </a14:m>
                          <a:r>
                            <a:rPr lang="en-US" sz="1400" u="none" strike="noStrike" cap="none" dirty="0">
                              <a:solidFill>
                                <a:schemeClr val="tx1"/>
                              </a:solidFill>
                              <a:latin typeface="Nunito Sans"/>
                              <a:ea typeface="Nunito Sans"/>
                              <a:cs typeface="Nunito Sans"/>
                              <a:sym typeface="Nunito Sans"/>
                            </a:rPr>
                            <a:t>, but did not consider the location of the known square roots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70463172"/>
                  </p:ext>
                </p:extLst>
              </p:nvPr>
            </p:nvGraphicFramePr>
            <p:xfrm>
              <a:off x="952500" y="2190750"/>
              <a:ext cx="7239000" cy="217483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2222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22222"/>
                          </a:stretch>
                        </a:blipFill>
                      </a:tcPr>
                    </a:tc>
                    <a:extLst>
                      <a:ext uri="{0D108BD9-81ED-4DB2-BD59-A6C34878D82A}">
                        <a16:rowId xmlns:a16="http://schemas.microsoft.com/office/drawing/2014/main" val="10000"/>
                      </a:ext>
                    </a:extLst>
                  </a:tr>
                  <a:tr h="119135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3163" r="-100337" b="-10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3163" r="-337" b="-102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6929141"/>
                  </p:ext>
                </p:extLst>
              </p:nvPr>
            </p:nvGraphicFramePr>
            <p:xfrm>
              <a:off x="108044" y="862525"/>
              <a:ext cx="8750206" cy="111608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Give the option that is a reasonable estimate for: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56</m:t>
                                  </m:r>
                                </m:e>
                              </m:ra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6929141"/>
                  </p:ext>
                </p:extLst>
              </p:nvPr>
            </p:nvGraphicFramePr>
            <p:xfrm>
              <a:off x="108044" y="862525"/>
              <a:ext cx="8750206" cy="111608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160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87" r="-139" b="-1087"/>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9848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036258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9848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44772231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16500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truncated each term to the hundreds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16700</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16600</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found the total then round to the nearest hundred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16000</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rounded each term to the nearest thousand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44772231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3300344658"/>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By first rounding each term to the nearest hundred,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ea typeface="Times New Roman"/>
                                  <a:cs typeface="Times New Roman"/>
                                  <a:sym typeface="Times New Roman"/>
                                </a:rPr>
                                <m:t>10306+2863+3471</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3300344658"/>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857189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00524481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rounded to the nearest integer after calculating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14.</m:t>
                              </m:r>
                              <m:acc>
                                <m:accPr>
                                  <m:chr m:val="̇"/>
                                  <m:ctrlPr>
                                    <a:rPr lang="en-GB" sz="1600" b="0" i="1" u="none" strike="noStrike" cap="none" dirty="0" smtClean="0">
                                      <a:solidFill>
                                        <a:schemeClr val="dk1"/>
                                      </a:solidFill>
                                      <a:latin typeface="Cambria Math" panose="02040503050406030204" pitchFamily="18" charset="0"/>
                                      <a:sym typeface="Nunito Sans"/>
                                    </a:rPr>
                                  </m:ctrlPr>
                                </m:accPr>
                                <m:e>
                                  <m:r>
                                    <a:rPr lang="en-GB" sz="1600" b="0" i="1" u="none" strike="noStrike" cap="none" dirty="0" smtClean="0">
                                      <a:solidFill>
                                        <a:schemeClr val="dk1"/>
                                      </a:solidFill>
                                      <a:latin typeface="Cambria Math" panose="02040503050406030204" pitchFamily="18" charset="0"/>
                                      <a:sym typeface="Nunito Sans"/>
                                    </a:rPr>
                                    <m:t>6</m:t>
                                  </m:r>
                                </m:e>
                              </m:acc>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truncated each term to the integer, then calculated</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16</m:t>
                              </m:r>
                            </m:oMath>
                          </a14:m>
                          <a:endParaRPr lang="en-US"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1C1C1C"/>
                                  </a:solidFill>
                                  <a:latin typeface="Cambria Math" panose="02040503050406030204" pitchFamily="18" charset="0"/>
                                  <a:ea typeface="Nunito Sans"/>
                                  <a:cs typeface="Nunito Sans"/>
                                  <a:sym typeface="Nunito Sans"/>
                                </a:rPr>
                                <m:t>10</m:t>
                              </m:r>
                            </m:oMath>
                          </a14:m>
                          <a:endParaRPr lang="en-US"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first rounded each number to the nearest ten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00524481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2053372509"/>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By first rounding each term to the nearest integer,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8.4×11.7</m:t>
                                  </m:r>
                                </m:num>
                                <m:den>
                                  <m:r>
                                    <a:rPr lang="en-GB" sz="2300" b="0" i="1" smtClean="0">
                                      <a:solidFill>
                                        <a:schemeClr val="dk1"/>
                                      </a:solidFill>
                                      <a:latin typeface="Cambria Math" panose="02040503050406030204" pitchFamily="18" charset="0"/>
                                      <a:cs typeface="Times New Roman"/>
                                      <a:sym typeface="Times New Roman"/>
                                    </a:rPr>
                                    <m:t>6.42</m:t>
                                  </m:r>
                                </m:den>
                              </m:f>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2053372509"/>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47756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51224043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mistakenly rounded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64</m:t>
                              </m:r>
                            </m:oMath>
                          </a14:m>
                          <a:r>
                            <a:rPr lang="en-GB" sz="1400" u="none" strike="noStrike" cap="none" dirty="0">
                              <a:solidFill>
                                <a:schemeClr val="dk1"/>
                              </a:solidFill>
                              <a:latin typeface="Nunito Sans"/>
                              <a:ea typeface="Nunito Sans"/>
                              <a:cs typeface="Nunito Sans"/>
                              <a:sym typeface="Nunito Sans"/>
                            </a:rPr>
                            <a:t> up</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6.4</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rounded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415</m:t>
                              </m:r>
                            </m:oMath>
                          </a14:m>
                          <a:r>
                            <a:rPr lang="en-GB" sz="1400" u="none" strike="noStrike" cap="none" dirty="0">
                              <a:latin typeface="Nunito Sans"/>
                              <a:ea typeface="Nunito Sans"/>
                              <a:cs typeface="Nunito Sans"/>
                              <a:sym typeface="Nunito Sans"/>
                            </a:rPr>
                            <a:t> incorrectly, then gave answer</a:t>
                          </a:r>
                          <a:r>
                            <a:rPr lang="en-GB" sz="1400" u="none" strike="noStrike" cap="none" baseline="0" dirty="0">
                              <a:latin typeface="Nunito Sans"/>
                              <a:ea typeface="Nunito Sans"/>
                              <a:cs typeface="Nunito Sans"/>
                              <a:sym typeface="Nunito Sans"/>
                            </a:rPr>
                            <a:t> to one decimal place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worked out exact answer then rounded to nearest ten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7</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51224043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3923363015"/>
                  </p:ext>
                </p:extLst>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By first rounding each term to the nearest ten,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415÷64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3923363015"/>
                  </p:ext>
                </p:extLst>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879469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59606437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worked out exact answer then rounded to one significant figure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0.411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truncated each term to one significant figure then calculated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0.42</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0.44</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added the second term, rather than subtracting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59606437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89624347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By first rounding each term to one significant figure,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0.0266−0.00986+0.4375</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89624347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91313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1568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51193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Round to the nearest ten: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279</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309229434"/>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270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280</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309229434"/>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302692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43000838"/>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Sans"/>
                                  <a:cs typeface="Nunito Sans"/>
                                  <a:sym typeface="Nunito Sans"/>
                                </a:rPr>
                                <m:t>1000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rounded the exact answer to one significant figure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1200</m:t>
                              </m:r>
                            </m:oMath>
                          </a14:m>
                          <a:endParaRPr lang="ar-AE"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412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600</m:t>
                              </m:r>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truncated both numbers to the tens then multiplied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1134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rounded both numbers to the nearest integer then multiplied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43000838"/>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12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125"/>
                          </a:stretch>
                        </a:blipFill>
                      </a:tcPr>
                    </a:tc>
                    <a:extLst>
                      <a:ext uri="{0D108BD9-81ED-4DB2-BD59-A6C34878D82A}">
                        <a16:rowId xmlns:a16="http://schemas.microsoft.com/office/drawing/2014/main" val="10000"/>
                      </a:ext>
                    </a:extLst>
                  </a:tr>
                  <a:tr h="99412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773" r="-100337" b="-122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773" r="-337" b="-122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178680349"/>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By first rounding each term to one significant figure,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63.77×18.2</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178680349"/>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3564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77313061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rounded exact answer to one significant figure</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80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rounded 0.143 to zero</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rounded correctly but did not follow order of operations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71</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773130613"/>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1151100769"/>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By first rounding each term to one significant figure, estimate: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83.7−94.22×0.143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1151100769"/>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15514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62935577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60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rounded down both numbers in numerator</a:t>
                          </a:r>
                          <a:endParaRPr sz="14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square root after rounding term in denominator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140</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100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rounded final answer to one significant figure</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62935577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704851119"/>
                  </p:ext>
                </p:extLst>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By first rounding each term to one significant figure, estimate:</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68.3×17.6</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97.8</m:t>
                                      </m:r>
                                    </m:e>
                                  </m:rad>
                                </m:den>
                              </m:f>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704851119"/>
                  </p:ext>
                </p:extLst>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14445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408296884"/>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£30</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£32.04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calculated the mean spend per diner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£20</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truncated each value to one significant figure before calculating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missed out a placeholder in one of the numbers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408296884"/>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3396614356"/>
                  </p:ext>
                </p:extLst>
              </p:nvPr>
            </p:nvGraphicFramePr>
            <p:xfrm>
              <a:off x="108044" y="862525"/>
              <a:ext cx="8811838" cy="1074683"/>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A restaurant had weekly takings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£18328</m:t>
                              </m:r>
                            </m:oMath>
                          </a14:m>
                          <a:r>
                            <a:rPr lang="en-GB" sz="1600" b="0" dirty="0">
                              <a:solidFill>
                                <a:schemeClr val="dk1"/>
                              </a:solidFill>
                              <a:latin typeface="Nunito Sans"/>
                              <a:ea typeface="Nunito Sans"/>
                              <a:cs typeface="Nunito Sans"/>
                              <a:sym typeface="Nunito Sans"/>
                            </a:rPr>
                            <a:t>. </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Altogether, the restaurant accommodated 572 diners.</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Estimate how much each diner spent at the restaurant.</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3396614356"/>
                  </p:ext>
                </p:extLst>
              </p:nvPr>
            </p:nvGraphicFramePr>
            <p:xfrm>
              <a:off x="108044" y="862525"/>
              <a:ext cx="8811838" cy="1074683"/>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130" r="-138" b="-3955"/>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814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440726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044259269"/>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𝑥</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≈0.4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made a sign error in the leading term of the quadratic formula</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𝑥</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≈−0.4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obtained the negative solution of the equation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𝑥</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≈5.4</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𝑥</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≈5.3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rounded their final answer incorrectly</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044259269"/>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791506902"/>
                  </p:ext>
                </p:extLst>
              </p:nvPr>
            </p:nvGraphicFramePr>
            <p:xfrm>
              <a:off x="108044" y="862525"/>
              <a:ext cx="8750206" cy="1210574"/>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Use the quadratic formula to estimate (to the nearest tenth) the positive solution of the</a:t>
                          </a:r>
                        </a:p>
                        <a:p>
                          <a:pPr marL="127000" lvl="0" indent="0" algn="l" rtl="0">
                            <a:lnSpc>
                              <a:spcPct val="150000"/>
                            </a:lnSpc>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      equation:</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𝑥</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𝑥</m:t>
                              </m:r>
                              <m:r>
                                <a:rPr lang="en-GB" sz="2300" b="0" i="1" smtClean="0">
                                  <a:solidFill>
                                    <a:schemeClr val="dk1"/>
                                  </a:solidFill>
                                  <a:latin typeface="Cambria Math" panose="02040503050406030204" pitchFamily="18" charset="0"/>
                                  <a:cs typeface="Times New Roman"/>
                                  <a:sym typeface="Times New Roman"/>
                                </a:rPr>
                                <m:t>=2</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791506902"/>
                  </p:ext>
                </p:extLst>
              </p:nvPr>
            </p:nvGraphicFramePr>
            <p:xfrm>
              <a:off x="108044" y="862525"/>
              <a:ext cx="8750206" cy="1210574"/>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1057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00" r="-139" b="-100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90417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866459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46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Round to the nearest hundred: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27448</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3484568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27500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27450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27400</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3484568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92533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Round to the nearest integer: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47.501</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72101220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47</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48</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47.5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721012205"/>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814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9521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Round to the nearest thousand: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36449</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09630447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36400</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40000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37000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36000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09630447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59669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Truncate to the hundreds: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80376</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92741271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80300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80400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80370</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376</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92741271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50834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338471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Round to the nearest hundredth: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2.71828</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84218712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2.72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2.71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2.718</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84218712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501175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Rounding &amp; Estimation</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10298110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643</TotalTime>
  <Words>2235</Words>
  <Application>Microsoft Office PowerPoint</Application>
  <PresentationFormat>On-screen Show (16:9)</PresentationFormat>
  <Paragraphs>500</Paragraphs>
  <Slides>45</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Nunito Sans</vt:lpstr>
      <vt:lpstr>Calibri</vt:lpstr>
      <vt:lpstr>Times New Roman</vt:lpstr>
      <vt:lpstr>Arial</vt:lpstr>
      <vt:lpstr>Cambria Math</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35</cp:revision>
  <dcterms:modified xsi:type="dcterms:W3CDTF">2023-06-23T14:24:18Z</dcterms:modified>
</cp:coreProperties>
</file>